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1"/>
  </p:notesMasterIdLst>
  <p:sldIdLst>
    <p:sldId id="256" r:id="rId2"/>
    <p:sldId id="328" r:id="rId3"/>
    <p:sldId id="258" r:id="rId4"/>
    <p:sldId id="259" r:id="rId5"/>
    <p:sldId id="260" r:id="rId6"/>
    <p:sldId id="261" r:id="rId7"/>
    <p:sldId id="269" r:id="rId8"/>
    <p:sldId id="264" r:id="rId9"/>
    <p:sldId id="262" r:id="rId10"/>
    <p:sldId id="263" r:id="rId11"/>
    <p:sldId id="26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</p:sldIdLst>
  <p:sldSz cx="9144000" cy="5143500" type="screen16x9"/>
  <p:notesSz cx="6858000" cy="9144000"/>
  <p:embeddedFontLst>
    <p:embeddedFont>
      <p:font typeface="Nanum Pen Script" panose="020B0604020202020204" charset="-127"/>
      <p:regular r:id="rId22"/>
    </p:embeddedFont>
    <p:embeddedFont>
      <p:font typeface="Arial Black" panose="020B0A04020102020204" pitchFamily="34" charset="0"/>
      <p:bold r:id="rId23"/>
    </p:embeddedFont>
    <p:embeddedFont>
      <p:font typeface="Arial Nova Light" panose="020B0304020202020204" pitchFamily="34" charset="0"/>
      <p:regular r:id="rId24"/>
      <p:italic r:id="rId25"/>
    </p:embeddedFont>
    <p:embeddedFont>
      <p:font typeface="Avenir Next LT Pro Light" panose="020B0304020202020204" pitchFamily="34" charset="-18"/>
      <p:regular r:id="rId26"/>
      <p:italic r:id="rId27"/>
    </p:embeddedFont>
    <p:embeddedFont>
      <p:font typeface="Gill Sans MT Condensed" panose="020B0506020104020203" pitchFamily="34" charset="-18"/>
      <p:regular r:id="rId28"/>
    </p:embeddedFont>
    <p:embeddedFont>
      <p:font typeface="Gill Sans Nova Cond" panose="020B0606020104020203" pitchFamily="34" charset="0"/>
      <p:regular r:id="rId29"/>
      <p:bold r:id="rId30"/>
      <p:italic r:id="rId31"/>
      <p:boldItalic r:id="rId32"/>
    </p:embeddedFont>
    <p:embeddedFont>
      <p:font typeface="Nunito" pitchFamily="2" charset="-18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111B2-6253-468E-AB1E-DC43AF9689AD}">
  <a:tblStyle styleId="{0C3111B2-6253-468E-AB1E-DC43AF9689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2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ochorová" userId="0b843e03fadb63c7" providerId="LiveId" clId="{A40D9755-6B40-4971-B562-02D9CB6BDB7A}"/>
    <pc:docChg chg="undo redo custSel addSld delSld modSld sldOrd">
      <pc:chgData name="Zuzana Sochorová" userId="0b843e03fadb63c7" providerId="LiveId" clId="{A40D9755-6B40-4971-B562-02D9CB6BDB7A}" dt="2022-01-31T14:58:16.095" v="1864" actId="1076"/>
      <pc:docMkLst>
        <pc:docMk/>
      </pc:docMkLst>
      <pc:sldChg chg="addSp modSp mod">
        <pc:chgData name="Zuzana Sochorová" userId="0b843e03fadb63c7" providerId="LiveId" clId="{A40D9755-6B40-4971-B562-02D9CB6BDB7A}" dt="2022-01-31T14:58:16.095" v="1864" actId="1076"/>
        <pc:sldMkLst>
          <pc:docMk/>
          <pc:sldMk cId="0" sldId="258"/>
        </pc:sldMkLst>
        <pc:spChg chg="add mod">
          <ac:chgData name="Zuzana Sochorová" userId="0b843e03fadb63c7" providerId="LiveId" clId="{A40D9755-6B40-4971-B562-02D9CB6BDB7A}" dt="2022-01-26T19:15:13.044" v="1852" actId="1076"/>
          <ac:spMkLst>
            <pc:docMk/>
            <pc:sldMk cId="0" sldId="258"/>
            <ac:spMk id="2" creationId="{6B18F4E5-DF44-45BC-A2C3-5EDA64BE5BEC}"/>
          </ac:spMkLst>
        </pc:spChg>
        <pc:spChg chg="add mod">
          <ac:chgData name="Zuzana Sochorová" userId="0b843e03fadb63c7" providerId="LiveId" clId="{A40D9755-6B40-4971-B562-02D9CB6BDB7A}" dt="2022-01-26T19:07:05.389" v="1829" actId="14100"/>
          <ac:spMkLst>
            <pc:docMk/>
            <pc:sldMk cId="0" sldId="258"/>
            <ac:spMk id="107" creationId="{CA945682-9214-4615-A83E-653B637C536E}"/>
          </ac:spMkLst>
        </pc:spChg>
        <pc:spChg chg="mod">
          <ac:chgData name="Zuzana Sochorová" userId="0b843e03fadb63c7" providerId="LiveId" clId="{A40D9755-6B40-4971-B562-02D9CB6BDB7A}" dt="2022-01-26T18:43:52.075" v="990" actId="14100"/>
          <ac:spMkLst>
            <pc:docMk/>
            <pc:sldMk cId="0" sldId="258"/>
            <ac:spMk id="995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31T14:58:16.095" v="1864" actId="1076"/>
          <ac:spMkLst>
            <pc:docMk/>
            <pc:sldMk cId="0" sldId="258"/>
            <ac:spMk id="998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9:14:37.229" v="1849" actId="115"/>
          <ac:spMkLst>
            <pc:docMk/>
            <pc:sldMk cId="0" sldId="258"/>
            <ac:spMk id="1000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9:14:24.580" v="1847" actId="115"/>
          <ac:spMkLst>
            <pc:docMk/>
            <pc:sldMk cId="0" sldId="258"/>
            <ac:spMk id="1004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9:15:08.403" v="1851" actId="207"/>
          <ac:spMkLst>
            <pc:docMk/>
            <pc:sldMk cId="0" sldId="258"/>
            <ac:spMk id="1006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9:14:32.726" v="1848" actId="115"/>
          <ac:spMkLst>
            <pc:docMk/>
            <pc:sldMk cId="0" sldId="258"/>
            <ac:spMk id="1008" creationId="{00000000-0000-0000-0000-000000000000}"/>
          </ac:spMkLst>
        </pc:spChg>
      </pc:sldChg>
      <pc:sldChg chg="modSp mod">
        <pc:chgData name="Zuzana Sochorová" userId="0b843e03fadb63c7" providerId="LiveId" clId="{A40D9755-6B40-4971-B562-02D9CB6BDB7A}" dt="2022-01-26T18:45:23.192" v="995" actId="1076"/>
        <pc:sldMkLst>
          <pc:docMk/>
          <pc:sldMk cId="0" sldId="261"/>
        </pc:sldMkLst>
        <pc:spChg chg="mod">
          <ac:chgData name="Zuzana Sochorová" userId="0b843e03fadb63c7" providerId="LiveId" clId="{A40D9755-6B40-4971-B562-02D9CB6BDB7A}" dt="2022-01-26T18:45:23.192" v="995" actId="1076"/>
          <ac:spMkLst>
            <pc:docMk/>
            <pc:sldMk cId="0" sldId="261"/>
            <ac:spMk id="1235" creationId="{00000000-0000-0000-0000-000000000000}"/>
          </ac:spMkLst>
        </pc:spChg>
      </pc:sldChg>
      <pc:sldChg chg="addSp delSp modSp mod">
        <pc:chgData name="Zuzana Sochorová" userId="0b843e03fadb63c7" providerId="LiveId" clId="{A40D9755-6B40-4971-B562-02D9CB6BDB7A}" dt="2022-01-26T19:11:11.688" v="1842" actId="1076"/>
        <pc:sldMkLst>
          <pc:docMk/>
          <pc:sldMk cId="0" sldId="263"/>
        </pc:sldMkLst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0" creationId="{BED0CF58-F297-4451-81F0-B56C99E3121E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1" creationId="{468412B9-60F8-42BD-92C8-F4EFBB561467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2" creationId="{7B5C1D2D-49D7-4AB2-8C25-646CC952304D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3" creationId="{907B1B80-7ECD-42EE-9DDF-B70FCB8DC0AE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4" creationId="{BE35C958-6096-4835-AFC9-30C6BE173036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5" creationId="{F62AF1A8-B99A-47EF-A25D-F5DB7069E474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6" creationId="{21C14188-4943-4158-B9B4-2B4562795A40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7" creationId="{FDE625BF-801F-4070-B7E9-CD8D1658CAB3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8" creationId="{3A11E074-336F-4EDE-8952-A6EB3C49C22E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29" creationId="{50345F7C-34AC-40E0-B340-902AF3B34555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30" creationId="{7A54DB8B-9B88-415B-BBC3-1848E2F28A3F}"/>
          </ac:spMkLst>
        </pc:spChg>
        <pc:spChg chg="mod">
          <ac:chgData name="Zuzana Sochorová" userId="0b843e03fadb63c7" providerId="LiveId" clId="{A40D9755-6B40-4971-B562-02D9CB6BDB7A}" dt="2022-01-26T19:10:24.489" v="1835"/>
          <ac:spMkLst>
            <pc:docMk/>
            <pc:sldMk cId="0" sldId="263"/>
            <ac:spMk id="31" creationId="{805FF507-6EA9-420D-AE0B-7B4E21D7A242}"/>
          </ac:spMkLst>
        </pc:spChg>
        <pc:spChg chg="add del mod">
          <ac:chgData name="Zuzana Sochorová" userId="0b843e03fadb63c7" providerId="LiveId" clId="{A40D9755-6B40-4971-B562-02D9CB6BDB7A}" dt="2022-01-26T19:10:52.769" v="1840"/>
          <ac:spMkLst>
            <pc:docMk/>
            <pc:sldMk cId="0" sldId="263"/>
            <ac:spMk id="32" creationId="{A68F51F5-A2CE-4B1D-A78F-3ECC0F84D9EB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4" creationId="{58403876-15DC-449D-933B-807076EF677D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5" creationId="{CCE99FEB-3DAA-422C-8B0F-2C4265F967D0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6" creationId="{6A78B1B5-8101-4EFD-8F1F-DAC78739509D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7" creationId="{3AEE95FD-AADA-4596-8BE1-1F02D0FB110C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8" creationId="{25A93A1A-7F62-4EBC-8A33-E9320D7726FE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39" creationId="{BC372933-0098-4CAB-813E-6F074E708E52}"/>
          </ac:spMkLst>
        </pc:spChg>
        <pc:spChg chg="mod">
          <ac:chgData name="Zuzana Sochorová" userId="0b843e03fadb63c7" providerId="LiveId" clId="{A40D9755-6B40-4971-B562-02D9CB6BDB7A}" dt="2022-01-26T19:11:08.515" v="1841"/>
          <ac:spMkLst>
            <pc:docMk/>
            <pc:sldMk cId="0" sldId="263"/>
            <ac:spMk id="40" creationId="{8ADA3812-AA73-4963-9251-E390950A011F}"/>
          </ac:spMkLst>
        </pc:spChg>
        <pc:grpChg chg="add mod">
          <ac:chgData name="Zuzana Sochorová" userId="0b843e03fadb63c7" providerId="LiveId" clId="{A40D9755-6B40-4971-B562-02D9CB6BDB7A}" dt="2022-01-26T19:10:30.011" v="1836" actId="1076"/>
          <ac:grpSpMkLst>
            <pc:docMk/>
            <pc:sldMk cId="0" sldId="263"/>
            <ac:grpSpMk id="17" creationId="{7BD6F81A-D098-4A71-AB2E-C19186C12635}"/>
          </ac:grpSpMkLst>
        </pc:grpChg>
        <pc:grpChg chg="mod">
          <ac:chgData name="Zuzana Sochorová" userId="0b843e03fadb63c7" providerId="LiveId" clId="{A40D9755-6B40-4971-B562-02D9CB6BDB7A}" dt="2022-01-26T19:10:24.489" v="1835"/>
          <ac:grpSpMkLst>
            <pc:docMk/>
            <pc:sldMk cId="0" sldId="263"/>
            <ac:grpSpMk id="18" creationId="{935A8E3B-8E99-4452-BC09-CB950F72FF1C}"/>
          </ac:grpSpMkLst>
        </pc:grpChg>
        <pc:grpChg chg="mod">
          <ac:chgData name="Zuzana Sochorová" userId="0b843e03fadb63c7" providerId="LiveId" clId="{A40D9755-6B40-4971-B562-02D9CB6BDB7A}" dt="2022-01-26T19:10:24.489" v="1835"/>
          <ac:grpSpMkLst>
            <pc:docMk/>
            <pc:sldMk cId="0" sldId="263"/>
            <ac:grpSpMk id="19" creationId="{CC556654-4828-486A-ABE9-90DC4069391B}"/>
          </ac:grpSpMkLst>
        </pc:grpChg>
        <pc:grpChg chg="add mod">
          <ac:chgData name="Zuzana Sochorová" userId="0b843e03fadb63c7" providerId="LiveId" clId="{A40D9755-6B40-4971-B562-02D9CB6BDB7A}" dt="2022-01-26T19:11:11.688" v="1842" actId="1076"/>
          <ac:grpSpMkLst>
            <pc:docMk/>
            <pc:sldMk cId="0" sldId="263"/>
            <ac:grpSpMk id="33" creationId="{5E8D2CC1-CADA-45DB-A980-F3F44BD22D5E}"/>
          </ac:grpSpMkLst>
        </pc:grpChg>
      </pc:sldChg>
      <pc:sldChg chg="addSp modSp mod">
        <pc:chgData name="Zuzana Sochorová" userId="0b843e03fadb63c7" providerId="LiveId" clId="{A40D9755-6B40-4971-B562-02D9CB6BDB7A}" dt="2022-01-26T19:09:49.875" v="1834" actId="1076"/>
        <pc:sldMkLst>
          <pc:docMk/>
          <pc:sldMk cId="0" sldId="264"/>
        </pc:sldMkLst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18" creationId="{D52C9A01-1BFD-4354-9632-1BB5B5442A72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19" creationId="{9339227F-0AD1-44E9-86E7-493B59865C43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0" creationId="{1E717C6A-E191-4D00-90E8-96E91CD49D40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1" creationId="{8C1A84EB-232E-47D2-8208-4B59ECD492A9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2" creationId="{4C8E4AC9-EAA6-4C2A-ABB7-AC750837D41F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3" creationId="{3BDF7FA1-6692-41A4-AED8-AF30B67D68FD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4" creationId="{4E831BD7-8CC1-429A-84A2-62BDC8AB1BAF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5" creationId="{2BC66C09-D0DA-4F40-9A7D-7E2FD9E10B8C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6" creationId="{E24E4BC7-7C0F-4C19-9EB7-91303FEB1773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7" creationId="{F51D3966-5E41-441D-98ED-1FD6CEAEBE63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8" creationId="{CBA54A89-5674-4690-A435-CA34C6059487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29" creationId="{5F5570DD-505F-4BE9-B22C-12152D65C09D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30" creationId="{DF1B86F7-961B-47E5-A622-93FFC0E394E3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31" creationId="{E13BA00E-6DF2-41F2-A396-421684C0A4C3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32" creationId="{C1C77D0C-F54A-44B1-A935-E6CD4E444447}"/>
          </ac:spMkLst>
        </pc:spChg>
        <pc:spChg chg="mod">
          <ac:chgData name="Zuzana Sochorová" userId="0b843e03fadb63c7" providerId="LiveId" clId="{A40D9755-6B40-4971-B562-02D9CB6BDB7A}" dt="2022-01-26T19:08:31.406" v="1830"/>
          <ac:spMkLst>
            <pc:docMk/>
            <pc:sldMk cId="0" sldId="264"/>
            <ac:spMk id="33" creationId="{D85AFD33-CDE8-4EC7-BB53-152BE1BC663C}"/>
          </ac:spMkLst>
        </pc:spChg>
        <pc:grpChg chg="add mod">
          <ac:chgData name="Zuzana Sochorová" userId="0b843e03fadb63c7" providerId="LiveId" clId="{A40D9755-6B40-4971-B562-02D9CB6BDB7A}" dt="2022-01-26T19:09:49.875" v="1834" actId="1076"/>
          <ac:grpSpMkLst>
            <pc:docMk/>
            <pc:sldMk cId="0" sldId="264"/>
            <ac:grpSpMk id="17" creationId="{9962CD5F-EB69-4A0A-AFC6-6283196F0751}"/>
          </ac:grpSpMkLst>
        </pc:grpChg>
      </pc:sldChg>
      <pc:sldChg chg="modSp mod">
        <pc:chgData name="Zuzana Sochorová" userId="0b843e03fadb63c7" providerId="LiveId" clId="{A40D9755-6B40-4971-B562-02D9CB6BDB7A}" dt="2022-01-26T17:58:29.257" v="97" actId="1076"/>
        <pc:sldMkLst>
          <pc:docMk/>
          <pc:sldMk cId="0" sldId="269"/>
        </pc:sldMkLst>
        <pc:spChg chg="mod">
          <ac:chgData name="Zuzana Sochorová" userId="0b843e03fadb63c7" providerId="LiveId" clId="{A40D9755-6B40-4971-B562-02D9CB6BDB7A}" dt="2022-01-26T17:58:29.257" v="97" actId="1076"/>
          <ac:spMkLst>
            <pc:docMk/>
            <pc:sldMk cId="0" sldId="269"/>
            <ac:spMk id="1586" creationId="{00000000-0000-0000-0000-000000000000}"/>
          </ac:spMkLst>
        </pc:spChg>
      </pc:sldChg>
      <pc:sldChg chg="addSp modSp mod">
        <pc:chgData name="Zuzana Sochorová" userId="0b843e03fadb63c7" providerId="LiveId" clId="{A40D9755-6B40-4971-B562-02D9CB6BDB7A}" dt="2022-01-26T17:57:00.311" v="70" actId="2711"/>
        <pc:sldMkLst>
          <pc:docMk/>
          <pc:sldMk cId="3101616409" sldId="328"/>
        </pc:sldMkLst>
        <pc:spChg chg="add mod">
          <ac:chgData name="Zuzana Sochorová" userId="0b843e03fadb63c7" providerId="LiveId" clId="{A40D9755-6B40-4971-B562-02D9CB6BDB7A}" dt="2022-01-26T17:57:00.311" v="70" actId="2711"/>
          <ac:spMkLst>
            <pc:docMk/>
            <pc:sldMk cId="3101616409" sldId="328"/>
            <ac:spMk id="3" creationId="{9E315CD5-7470-40EF-985A-5641BBD4758E}"/>
          </ac:spMkLst>
        </pc:spChg>
        <pc:picChg chg="mod">
          <ac:chgData name="Zuzana Sochorová" userId="0b843e03fadb63c7" providerId="LiveId" clId="{A40D9755-6B40-4971-B562-02D9CB6BDB7A}" dt="2022-01-26T17:55:52.022" v="68" actId="1076"/>
          <ac:picMkLst>
            <pc:docMk/>
            <pc:sldMk cId="3101616409" sldId="328"/>
            <ac:picMk id="16" creationId="{059B9792-641D-4B99-A595-8E6E9F7144D2}"/>
          </ac:picMkLst>
        </pc:picChg>
      </pc:sldChg>
      <pc:sldChg chg="addSp delSp modSp add mod ord modTransition">
        <pc:chgData name="Zuzana Sochorová" userId="0b843e03fadb63c7" providerId="LiveId" clId="{A40D9755-6B40-4971-B562-02D9CB6BDB7A}" dt="2022-01-26T19:16:18.949" v="1853"/>
        <pc:sldMkLst>
          <pc:docMk/>
          <pc:sldMk cId="323526023" sldId="329"/>
        </pc:sldMkLst>
        <pc:spChg chg="mod">
          <ac:chgData name="Zuzana Sochorová" userId="0b843e03fadb63c7" providerId="LiveId" clId="{A40D9755-6B40-4971-B562-02D9CB6BDB7A}" dt="2022-01-26T17:59:58.227" v="141" actId="20577"/>
          <ac:spMkLst>
            <pc:docMk/>
            <pc:sldMk cId="323526023" sldId="329"/>
            <ac:spMk id="40" creationId="{ABDAC445-FA13-4342-8C90-F3FF5D69DD4C}"/>
          </ac:spMkLst>
        </pc:spChg>
        <pc:spChg chg="mod">
          <ac:chgData name="Zuzana Sochorová" userId="0b843e03fadb63c7" providerId="LiveId" clId="{A40D9755-6B40-4971-B562-02D9CB6BDB7A}" dt="2022-01-26T18:00:20.156" v="156" actId="20577"/>
          <ac:spMkLst>
            <pc:docMk/>
            <pc:sldMk cId="323526023" sldId="329"/>
            <ac:spMk id="41" creationId="{E07C7473-C923-483C-96A9-04BA74458C74}"/>
          </ac:spMkLst>
        </pc:spChg>
        <pc:spChg chg="mod">
          <ac:chgData name="Zuzana Sochorová" userId="0b843e03fadb63c7" providerId="LiveId" clId="{A40D9755-6B40-4971-B562-02D9CB6BDB7A}" dt="2022-01-26T18:00:31.646" v="185" actId="20577"/>
          <ac:spMkLst>
            <pc:docMk/>
            <pc:sldMk cId="323526023" sldId="329"/>
            <ac:spMk id="42" creationId="{2C57D120-3539-459C-9823-0322600E3AFB}"/>
          </ac:spMkLst>
        </pc:spChg>
        <pc:spChg chg="mod">
          <ac:chgData name="Zuzana Sochorová" userId="0b843e03fadb63c7" providerId="LiveId" clId="{A40D9755-6B40-4971-B562-02D9CB6BDB7A}" dt="2022-01-26T17:59:28.781" v="101" actId="108"/>
          <ac:spMkLst>
            <pc:docMk/>
            <pc:sldMk cId="323526023" sldId="329"/>
            <ac:spMk id="1204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7:59:50.088" v="127" actId="20577"/>
          <ac:spMkLst>
            <pc:docMk/>
            <pc:sldMk cId="323526023" sldId="329"/>
            <ac:spMk id="1205" creationId="{00000000-0000-0000-0000-000000000000}"/>
          </ac:spMkLst>
        </pc:spChg>
        <pc:spChg chg="del">
          <ac:chgData name="Zuzana Sochorová" userId="0b843e03fadb63c7" providerId="LiveId" clId="{A40D9755-6B40-4971-B562-02D9CB6BDB7A}" dt="2022-01-26T18:44:58.814" v="991" actId="21"/>
          <ac:spMkLst>
            <pc:docMk/>
            <pc:sldMk cId="323526023" sldId="329"/>
            <ac:spMk id="1234" creationId="{00000000-0000-0000-0000-000000000000}"/>
          </ac:spMkLst>
        </pc:spChg>
        <pc:picChg chg="add mod">
          <ac:chgData name="Zuzana Sochorová" userId="0b843e03fadb63c7" providerId="LiveId" clId="{A40D9755-6B40-4971-B562-02D9CB6BDB7A}" dt="2022-01-26T18:02:01" v="193" actId="1440"/>
          <ac:picMkLst>
            <pc:docMk/>
            <pc:sldMk cId="323526023" sldId="329"/>
            <ac:picMk id="22" creationId="{DAB3CECB-7879-4B01-8A0B-D33BA72A7AAA}"/>
          </ac:picMkLst>
        </pc:picChg>
        <pc:picChg chg="del">
          <ac:chgData name="Zuzana Sochorová" userId="0b843e03fadb63c7" providerId="LiveId" clId="{A40D9755-6B40-4971-B562-02D9CB6BDB7A}" dt="2022-01-26T18:00:38.178" v="186" actId="478"/>
          <ac:picMkLst>
            <pc:docMk/>
            <pc:sldMk cId="323526023" sldId="329"/>
            <ac:picMk id="43" creationId="{8110A729-7EAD-4AB9-B7CE-3BDCAF0188F9}"/>
          </ac:picMkLst>
        </pc:picChg>
        <pc:picChg chg="del">
          <ac:chgData name="Zuzana Sochorová" userId="0b843e03fadb63c7" providerId="LiveId" clId="{A40D9755-6B40-4971-B562-02D9CB6BDB7A}" dt="2022-01-26T18:00:40.116" v="187" actId="478"/>
          <ac:picMkLst>
            <pc:docMk/>
            <pc:sldMk cId="323526023" sldId="329"/>
            <ac:picMk id="44" creationId="{D999FBAD-06D1-4EDB-AFE9-38162D5DA13C}"/>
          </ac:picMkLst>
        </pc:picChg>
      </pc:sldChg>
      <pc:sldChg chg="new del">
        <pc:chgData name="Zuzana Sochorová" userId="0b843e03fadb63c7" providerId="LiveId" clId="{A40D9755-6B40-4971-B562-02D9CB6BDB7A}" dt="2022-01-26T17:58:03.132" v="72" actId="2696"/>
        <pc:sldMkLst>
          <pc:docMk/>
          <pc:sldMk cId="1783393324" sldId="329"/>
        </pc:sldMkLst>
      </pc:sldChg>
      <pc:sldChg chg="addSp delSp modSp add mod">
        <pc:chgData name="Zuzana Sochorová" userId="0b843e03fadb63c7" providerId="LiveId" clId="{A40D9755-6B40-4971-B562-02D9CB6BDB7A}" dt="2022-01-26T18:09:27.703" v="408" actId="1076"/>
        <pc:sldMkLst>
          <pc:docMk/>
          <pc:sldMk cId="3982446959" sldId="330"/>
        </pc:sldMkLst>
        <pc:spChg chg="mod">
          <ac:chgData name="Zuzana Sochorová" userId="0b843e03fadb63c7" providerId="LiveId" clId="{A40D9755-6B40-4971-B562-02D9CB6BDB7A}" dt="2022-01-26T18:03:20.714" v="210" actId="20577"/>
          <ac:spMkLst>
            <pc:docMk/>
            <pc:sldMk cId="3982446959" sldId="330"/>
            <ac:spMk id="1023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8:08:52.384" v="400" actId="20577"/>
          <ac:spMkLst>
            <pc:docMk/>
            <pc:sldMk cId="3982446959" sldId="330"/>
            <ac:spMk id="1034" creationId="{00000000-0000-0000-0000-000000000000}"/>
          </ac:spMkLst>
        </pc:spChg>
        <pc:picChg chg="add mod">
          <ac:chgData name="Zuzana Sochorová" userId="0b843e03fadb63c7" providerId="LiveId" clId="{A40D9755-6B40-4971-B562-02D9CB6BDB7A}" dt="2022-01-26T18:09:27.703" v="408" actId="1076"/>
          <ac:picMkLst>
            <pc:docMk/>
            <pc:sldMk cId="3982446959" sldId="330"/>
            <ac:picMk id="15" creationId="{15D24D21-6619-431F-B336-A5AA659BFF3B}"/>
          </ac:picMkLst>
        </pc:picChg>
        <pc:picChg chg="del">
          <ac:chgData name="Zuzana Sochorová" userId="0b843e03fadb63c7" providerId="LiveId" clId="{A40D9755-6B40-4971-B562-02D9CB6BDB7A}" dt="2022-01-26T18:09:05.807" v="401" actId="478"/>
          <ac:picMkLst>
            <pc:docMk/>
            <pc:sldMk cId="3982446959" sldId="330"/>
            <ac:picMk id="125" creationId="{8089F9BC-785B-4AA0-93FC-440BF1D22DC2}"/>
          </ac:picMkLst>
        </pc:picChg>
      </pc:sldChg>
      <pc:sldChg chg="addSp delSp modSp add mod delAnim">
        <pc:chgData name="Zuzana Sochorová" userId="0b843e03fadb63c7" providerId="LiveId" clId="{A40D9755-6B40-4971-B562-02D9CB6BDB7A}" dt="2022-01-26T18:16:10.301" v="677" actId="207"/>
        <pc:sldMkLst>
          <pc:docMk/>
          <pc:sldMk cId="406582533" sldId="331"/>
        </pc:sldMkLst>
        <pc:spChg chg="add del mod">
          <ac:chgData name="Zuzana Sochorová" userId="0b843e03fadb63c7" providerId="LiveId" clId="{A40D9755-6B40-4971-B562-02D9CB6BDB7A}" dt="2022-01-26T18:13:27.575" v="623" actId="478"/>
          <ac:spMkLst>
            <pc:docMk/>
            <pc:sldMk cId="406582533" sldId="331"/>
            <ac:spMk id="3" creationId="{61A58396-30D1-4E6F-B495-827A922D4E3E}"/>
          </ac:spMkLst>
        </pc:spChg>
        <pc:spChg chg="add mod">
          <ac:chgData name="Zuzana Sochorová" userId="0b843e03fadb63c7" providerId="LiveId" clId="{A40D9755-6B40-4971-B562-02D9CB6BDB7A}" dt="2022-01-26T18:16:10.301" v="677" actId="207"/>
          <ac:spMkLst>
            <pc:docMk/>
            <pc:sldMk cId="406582533" sldId="331"/>
            <ac:spMk id="4" creationId="{4422B726-4061-48B5-9413-3F010A008EB8}"/>
          </ac:spMkLst>
        </pc:spChg>
        <pc:spChg chg="mod">
          <ac:chgData name="Zuzana Sochorová" userId="0b843e03fadb63c7" providerId="LiveId" clId="{A40D9755-6B40-4971-B562-02D9CB6BDB7A}" dt="2022-01-26T18:13:18.407" v="620" actId="14100"/>
          <ac:spMkLst>
            <pc:docMk/>
            <pc:sldMk cId="406582533" sldId="331"/>
            <ac:spMk id="43" creationId="{F0C43FAD-5952-4C63-95BC-BD2AADEFDF68}"/>
          </ac:spMkLst>
        </pc:spChg>
        <pc:spChg chg="mod">
          <ac:chgData name="Zuzana Sochorová" userId="0b843e03fadb63c7" providerId="LiveId" clId="{A40D9755-6B40-4971-B562-02D9CB6BDB7A}" dt="2022-01-26T18:13:03.377" v="617" actId="207"/>
          <ac:spMkLst>
            <pc:docMk/>
            <pc:sldMk cId="406582533" sldId="331"/>
            <ac:spMk id="44" creationId="{872D2820-0931-470C-B3C8-5985E30AA506}"/>
          </ac:spMkLst>
        </pc:spChg>
        <pc:spChg chg="mod">
          <ac:chgData name="Zuzana Sochorová" userId="0b843e03fadb63c7" providerId="LiveId" clId="{A40D9755-6B40-4971-B562-02D9CB6BDB7A}" dt="2022-01-26T18:15:29.005" v="672" actId="1076"/>
          <ac:spMkLst>
            <pc:docMk/>
            <pc:sldMk cId="406582533" sldId="331"/>
            <ac:spMk id="1337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8:11:12.185" v="422" actId="113"/>
          <ac:spMkLst>
            <pc:docMk/>
            <pc:sldMk cId="406582533" sldId="331"/>
            <ac:spMk id="1338" creationId="{00000000-0000-0000-0000-000000000000}"/>
          </ac:spMkLst>
        </pc:spChg>
        <pc:spChg chg="del">
          <ac:chgData name="Zuzana Sochorová" userId="0b843e03fadb63c7" providerId="LiveId" clId="{A40D9755-6B40-4971-B562-02D9CB6BDB7A}" dt="2022-01-26T18:13:22.255" v="621" actId="478"/>
          <ac:spMkLst>
            <pc:docMk/>
            <pc:sldMk cId="406582533" sldId="331"/>
            <ac:spMk id="1339" creationId="{00000000-0000-0000-0000-000000000000}"/>
          </ac:spMkLst>
        </pc:spChg>
        <pc:grpChg chg="del">
          <ac:chgData name="Zuzana Sochorová" userId="0b843e03fadb63c7" providerId="LiveId" clId="{A40D9755-6B40-4971-B562-02D9CB6BDB7A}" dt="2022-01-26T18:10:48.082" v="410" actId="478"/>
          <ac:grpSpMkLst>
            <pc:docMk/>
            <pc:sldMk cId="406582533" sldId="331"/>
            <ac:grpSpMk id="1340" creationId="{00000000-0000-0000-0000-000000000000}"/>
          </ac:grpSpMkLst>
        </pc:grpChg>
        <pc:picChg chg="add mod">
          <ac:chgData name="Zuzana Sochorová" userId="0b843e03fadb63c7" providerId="LiveId" clId="{A40D9755-6B40-4971-B562-02D9CB6BDB7A}" dt="2022-01-26T18:15:33.321" v="673" actId="1076"/>
          <ac:picMkLst>
            <pc:docMk/>
            <pc:sldMk cId="406582533" sldId="331"/>
            <ac:picMk id="19" creationId="{5A9DC856-EE6F-4E32-967A-3D7BAB5B008C}"/>
          </ac:picMkLst>
        </pc:picChg>
      </pc:sldChg>
      <pc:sldChg chg="addSp delSp modSp add mod modTransition">
        <pc:chgData name="Zuzana Sochorová" userId="0b843e03fadb63c7" providerId="LiveId" clId="{A40D9755-6B40-4971-B562-02D9CB6BDB7A}" dt="2022-01-26T19:16:27.659" v="1854"/>
        <pc:sldMkLst>
          <pc:docMk/>
          <pc:sldMk cId="834532340" sldId="332"/>
        </pc:sldMkLst>
        <pc:spChg chg="add mod">
          <ac:chgData name="Zuzana Sochorová" userId="0b843e03fadb63c7" providerId="LiveId" clId="{A40D9755-6B40-4971-B562-02D9CB6BDB7A}" dt="2022-01-26T18:36:29.107" v="795" actId="1076"/>
          <ac:spMkLst>
            <pc:docMk/>
            <pc:sldMk cId="834532340" sldId="332"/>
            <ac:spMk id="2" creationId="{9DD0C30A-55AA-4BF7-AD91-C2644EBB8FCF}"/>
          </ac:spMkLst>
        </pc:spChg>
        <pc:spChg chg="add mod ord">
          <ac:chgData name="Zuzana Sochorová" userId="0b843e03fadb63c7" providerId="LiveId" clId="{A40D9755-6B40-4971-B562-02D9CB6BDB7A}" dt="2022-01-26T18:35:44.964" v="789" actId="167"/>
          <ac:spMkLst>
            <pc:docMk/>
            <pc:sldMk cId="834532340" sldId="332"/>
            <ac:spMk id="18" creationId="{A5AF4D9C-AEE4-4469-9A84-EF9FCBA3D0F7}"/>
          </ac:spMkLst>
        </pc:spChg>
        <pc:spChg chg="add mod ord">
          <ac:chgData name="Zuzana Sochorová" userId="0b843e03fadb63c7" providerId="LiveId" clId="{A40D9755-6B40-4971-B562-02D9CB6BDB7A}" dt="2022-01-26T18:35:25.585" v="787" actId="167"/>
          <ac:spMkLst>
            <pc:docMk/>
            <pc:sldMk cId="834532340" sldId="332"/>
            <ac:spMk id="19" creationId="{1AC02C5B-E64C-46D1-B3DA-016DB6CDC9DB}"/>
          </ac:spMkLst>
        </pc:spChg>
        <pc:spChg chg="del">
          <ac:chgData name="Zuzana Sochorová" userId="0b843e03fadb63c7" providerId="LiveId" clId="{A40D9755-6B40-4971-B562-02D9CB6BDB7A}" dt="2022-01-26T18:33:29.974" v="738" actId="478"/>
          <ac:spMkLst>
            <pc:docMk/>
            <pc:sldMk cId="834532340" sldId="332"/>
            <ac:spMk id="60" creationId="{9884AFD6-E36B-45EE-B6CD-913DFE5B2B40}"/>
          </ac:spMkLst>
        </pc:spChg>
        <pc:spChg chg="del">
          <ac:chgData name="Zuzana Sochorová" userId="0b843e03fadb63c7" providerId="LiveId" clId="{A40D9755-6B40-4971-B562-02D9CB6BDB7A}" dt="2022-01-26T18:33:30.991" v="739" actId="478"/>
          <ac:spMkLst>
            <pc:docMk/>
            <pc:sldMk cId="834532340" sldId="332"/>
            <ac:spMk id="61" creationId="{EE234E21-BD00-49A6-8EEE-87A1D856E7DA}"/>
          </ac:spMkLst>
        </pc:spChg>
        <pc:spChg chg="mod">
          <ac:chgData name="Zuzana Sochorová" userId="0b843e03fadb63c7" providerId="LiveId" clId="{A40D9755-6B40-4971-B562-02D9CB6BDB7A}" dt="2022-01-26T18:35:51.001" v="790" actId="1076"/>
          <ac:spMkLst>
            <pc:docMk/>
            <pc:sldMk cId="834532340" sldId="332"/>
            <ac:spMk id="62" creationId="{3B6B49F8-B264-47F9-BC33-6BE2C74C280F}"/>
          </ac:spMkLst>
        </pc:spChg>
        <pc:spChg chg="mod">
          <ac:chgData name="Zuzana Sochorová" userId="0b843e03fadb63c7" providerId="LiveId" clId="{A40D9755-6B40-4971-B562-02D9CB6BDB7A}" dt="2022-01-26T18:35:42.262" v="788" actId="1076"/>
          <ac:spMkLst>
            <pc:docMk/>
            <pc:sldMk cId="834532340" sldId="332"/>
            <ac:spMk id="63" creationId="{3A34E272-CA43-4C21-98CB-F027CAE1C929}"/>
          </ac:spMkLst>
        </pc:spChg>
        <pc:spChg chg="mod">
          <ac:chgData name="Zuzana Sochorová" userId="0b843e03fadb63c7" providerId="LiveId" clId="{A40D9755-6B40-4971-B562-02D9CB6BDB7A}" dt="2022-01-26T18:34:53.144" v="778" actId="1076"/>
          <ac:spMkLst>
            <pc:docMk/>
            <pc:sldMk cId="834532340" sldId="332"/>
            <ac:spMk id="1277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8:33:07.874" v="734" actId="1076"/>
          <ac:spMkLst>
            <pc:docMk/>
            <pc:sldMk cId="834532340" sldId="332"/>
            <ac:spMk id="1280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8:31:46.552" v="693" actId="20577"/>
          <ac:spMkLst>
            <pc:docMk/>
            <pc:sldMk cId="834532340" sldId="332"/>
            <ac:spMk id="1282" creationId="{00000000-0000-0000-0000-000000000000}"/>
          </ac:spMkLst>
        </pc:spChg>
        <pc:spChg chg="mod">
          <ac:chgData name="Zuzana Sochorová" userId="0b843e03fadb63c7" providerId="LiveId" clId="{A40D9755-6B40-4971-B562-02D9CB6BDB7A}" dt="2022-01-26T18:36:02.548" v="792" actId="1076"/>
          <ac:spMkLst>
            <pc:docMk/>
            <pc:sldMk cId="834532340" sldId="332"/>
            <ac:spMk id="1286" creationId="{00000000-0000-0000-0000-000000000000}"/>
          </ac:spMkLst>
        </pc:spChg>
        <pc:picChg chg="add mod">
          <ac:chgData name="Zuzana Sochorová" userId="0b843e03fadb63c7" providerId="LiveId" clId="{A40D9755-6B40-4971-B562-02D9CB6BDB7A}" dt="2022-01-26T18:39:42.380" v="817" actId="1076"/>
          <ac:picMkLst>
            <pc:docMk/>
            <pc:sldMk cId="834532340" sldId="332"/>
            <ac:picMk id="20" creationId="{1D4DF53E-7032-405E-99C5-95B7DEA1F68A}"/>
          </ac:picMkLst>
        </pc:picChg>
      </pc:sldChg>
      <pc:sldChg chg="new del">
        <pc:chgData name="Zuzana Sochorová" userId="0b843e03fadb63c7" providerId="LiveId" clId="{A40D9755-6B40-4971-B562-02D9CB6BDB7A}" dt="2022-01-26T18:36:54.347" v="797" actId="2696"/>
        <pc:sldMkLst>
          <pc:docMk/>
          <pc:sldMk cId="949934744" sldId="333"/>
        </pc:sldMkLst>
      </pc:sldChg>
      <pc:sldChg chg="addSp modSp new mod modTransition">
        <pc:chgData name="Zuzana Sochorová" userId="0b843e03fadb63c7" providerId="LiveId" clId="{A40D9755-6B40-4971-B562-02D9CB6BDB7A}" dt="2022-01-26T19:16:34.851" v="1855"/>
        <pc:sldMkLst>
          <pc:docMk/>
          <pc:sldMk cId="1412442721" sldId="333"/>
        </pc:sldMkLst>
        <pc:spChg chg="mod">
          <ac:chgData name="Zuzana Sochorová" userId="0b843e03fadb63c7" providerId="LiveId" clId="{A40D9755-6B40-4971-B562-02D9CB6BDB7A}" dt="2022-01-26T18:40:42.384" v="861" actId="108"/>
          <ac:spMkLst>
            <pc:docMk/>
            <pc:sldMk cId="1412442721" sldId="333"/>
            <ac:spMk id="2" creationId="{46772DA9-1209-4D3E-8B55-E70A83588001}"/>
          </ac:spMkLst>
        </pc:spChg>
        <pc:spChg chg="mod">
          <ac:chgData name="Zuzana Sochorová" userId="0b843e03fadb63c7" providerId="LiveId" clId="{A40D9755-6B40-4971-B562-02D9CB6BDB7A}" dt="2022-01-26T18:40:50.997" v="862" actId="108"/>
          <ac:spMkLst>
            <pc:docMk/>
            <pc:sldMk cId="1412442721" sldId="333"/>
            <ac:spMk id="3" creationId="{7CFE66F4-6145-4D5A-B792-6343AF678F85}"/>
          </ac:spMkLst>
        </pc:spChg>
        <pc:spChg chg="mod">
          <ac:chgData name="Zuzana Sochorová" userId="0b843e03fadb63c7" providerId="LiveId" clId="{A40D9755-6B40-4971-B562-02D9CB6BDB7A}" dt="2022-01-26T18:42:36.403" v="977" actId="20577"/>
          <ac:spMkLst>
            <pc:docMk/>
            <pc:sldMk cId="1412442721" sldId="333"/>
            <ac:spMk id="4" creationId="{5B9ED67B-9CAF-4CCF-BF43-CE91253039FC}"/>
          </ac:spMkLst>
        </pc:spChg>
        <pc:spChg chg="add mod">
          <ac:chgData name="Zuzana Sochorová" userId="0b843e03fadb63c7" providerId="LiveId" clId="{A40D9755-6B40-4971-B562-02D9CB6BDB7A}" dt="2022-01-26T18:45:14.797" v="994" actId="20577"/>
          <ac:spMkLst>
            <pc:docMk/>
            <pc:sldMk cId="1412442721" sldId="333"/>
            <ac:spMk id="7" creationId="{7B4EF82A-F2D4-496C-A323-7B2F661C84DC}"/>
          </ac:spMkLst>
        </pc:spChg>
        <pc:spChg chg="add mod">
          <ac:chgData name="Zuzana Sochorová" userId="0b843e03fadb63c7" providerId="LiveId" clId="{A40D9755-6B40-4971-B562-02D9CB6BDB7A}" dt="2022-01-26T18:45:26.680" v="996"/>
          <ac:spMkLst>
            <pc:docMk/>
            <pc:sldMk cId="1412442721" sldId="333"/>
            <ac:spMk id="8" creationId="{DCFECF3D-E611-4E09-AAFD-674A484815A4}"/>
          </ac:spMkLst>
        </pc:spChg>
        <pc:picChg chg="add mod">
          <ac:chgData name="Zuzana Sochorová" userId="0b843e03fadb63c7" providerId="LiveId" clId="{A40D9755-6B40-4971-B562-02D9CB6BDB7A}" dt="2022-01-26T18:43:24.139" v="989" actId="1076"/>
          <ac:picMkLst>
            <pc:docMk/>
            <pc:sldMk cId="1412442721" sldId="333"/>
            <ac:picMk id="5" creationId="{5C39AEE4-A9A2-4715-BC5A-2E7850BFF3D1}"/>
          </ac:picMkLst>
        </pc:picChg>
        <pc:picChg chg="add mod">
          <ac:chgData name="Zuzana Sochorová" userId="0b843e03fadb63c7" providerId="LiveId" clId="{A40D9755-6B40-4971-B562-02D9CB6BDB7A}" dt="2022-01-26T18:43:15.699" v="987" actId="1076"/>
          <ac:picMkLst>
            <pc:docMk/>
            <pc:sldMk cId="1412442721" sldId="333"/>
            <ac:picMk id="6" creationId="{97BB4F7D-7EFC-4464-9D39-9BB1E5F4B77F}"/>
          </ac:picMkLst>
        </pc:picChg>
      </pc:sldChg>
      <pc:sldChg chg="addSp delSp modSp add mod">
        <pc:chgData name="Zuzana Sochorová" userId="0b843e03fadb63c7" providerId="LiveId" clId="{A40D9755-6B40-4971-B562-02D9CB6BDB7A}" dt="2022-01-26T18:57:53.104" v="1307" actId="1076"/>
        <pc:sldMkLst>
          <pc:docMk/>
          <pc:sldMk cId="2099261387" sldId="334"/>
        </pc:sldMkLst>
        <pc:spChg chg="add del mod">
          <ac:chgData name="Zuzana Sochorová" userId="0b843e03fadb63c7" providerId="LiveId" clId="{A40D9755-6B40-4971-B562-02D9CB6BDB7A}" dt="2022-01-26T18:50:52.459" v="1000" actId="478"/>
          <ac:spMkLst>
            <pc:docMk/>
            <pc:sldMk cId="2099261387" sldId="334"/>
            <ac:spMk id="3" creationId="{6977D81E-5D12-4906-A5DE-AEED44531E80}"/>
          </ac:spMkLst>
        </pc:spChg>
        <pc:spChg chg="add del mod">
          <ac:chgData name="Zuzana Sochorová" userId="0b843e03fadb63c7" providerId="LiveId" clId="{A40D9755-6B40-4971-B562-02D9CB6BDB7A}" dt="2022-01-26T18:51:07.763" v="1005" actId="478"/>
          <ac:spMkLst>
            <pc:docMk/>
            <pc:sldMk cId="2099261387" sldId="334"/>
            <ac:spMk id="5" creationId="{8CCBA69C-FCFC-415A-B2C4-6B4EB0396C2F}"/>
          </ac:spMkLst>
        </pc:spChg>
        <pc:spChg chg="add del mod">
          <ac:chgData name="Zuzana Sochorová" userId="0b843e03fadb63c7" providerId="LiveId" clId="{A40D9755-6B40-4971-B562-02D9CB6BDB7A}" dt="2022-01-26T18:52:24.757" v="1011"/>
          <ac:spMkLst>
            <pc:docMk/>
            <pc:sldMk cId="2099261387" sldId="334"/>
            <ac:spMk id="6" creationId="{B7E62121-EB33-49C6-876C-D90A142C3676}"/>
          </ac:spMkLst>
        </pc:spChg>
        <pc:spChg chg="add mod">
          <ac:chgData name="Zuzana Sochorová" userId="0b843e03fadb63c7" providerId="LiveId" clId="{A40D9755-6B40-4971-B562-02D9CB6BDB7A}" dt="2022-01-26T18:57:33.757" v="1300" actId="1076"/>
          <ac:spMkLst>
            <pc:docMk/>
            <pc:sldMk cId="2099261387" sldId="334"/>
            <ac:spMk id="7" creationId="{6725C5BC-22E9-42CD-A87D-149B50CD8192}"/>
          </ac:spMkLst>
        </pc:spChg>
        <pc:spChg chg="add mod">
          <ac:chgData name="Zuzana Sochorová" userId="0b843e03fadb63c7" providerId="LiveId" clId="{A40D9755-6B40-4971-B562-02D9CB6BDB7A}" dt="2022-01-26T18:57:53.104" v="1307" actId="1076"/>
          <ac:spMkLst>
            <pc:docMk/>
            <pc:sldMk cId="2099261387" sldId="334"/>
            <ac:spMk id="10" creationId="{44C6217A-DDF0-431F-9BC4-EA5868EBF14A}"/>
          </ac:spMkLst>
        </pc:spChg>
        <pc:spChg chg="add del">
          <ac:chgData name="Zuzana Sochorová" userId="0b843e03fadb63c7" providerId="LiveId" clId="{A40D9755-6B40-4971-B562-02D9CB6BDB7A}" dt="2022-01-26T18:52:53.944" v="1017" actId="22"/>
          <ac:spMkLst>
            <pc:docMk/>
            <pc:sldMk cId="2099261387" sldId="334"/>
            <ac:spMk id="22" creationId="{3F53DBFB-4B57-41E4-9363-9533D3247A53}"/>
          </ac:spMkLst>
        </pc:spChg>
        <pc:spChg chg="add mod">
          <ac:chgData name="Zuzana Sochorová" userId="0b843e03fadb63c7" providerId="LiveId" clId="{A40D9755-6B40-4971-B562-02D9CB6BDB7A}" dt="2022-01-26T18:54:12.725" v="1039" actId="1076"/>
          <ac:spMkLst>
            <pc:docMk/>
            <pc:sldMk cId="2099261387" sldId="334"/>
            <ac:spMk id="24" creationId="{1CEC3A2B-B65E-436A-8394-47C4ADDC8BB0}"/>
          </ac:spMkLst>
        </pc:spChg>
        <pc:spChg chg="mod">
          <ac:chgData name="Zuzana Sochorová" userId="0b843e03fadb63c7" providerId="LiveId" clId="{A40D9755-6B40-4971-B562-02D9CB6BDB7A}" dt="2022-01-26T18:54:15.821" v="1040" actId="1076"/>
          <ac:spMkLst>
            <pc:docMk/>
            <pc:sldMk cId="2099261387" sldId="334"/>
            <ac:spMk id="1020" creationId="{00000000-0000-0000-0000-000000000000}"/>
          </ac:spMkLst>
        </pc:spChg>
        <pc:spChg chg="del mod">
          <ac:chgData name="Zuzana Sochorová" userId="0b843e03fadb63c7" providerId="LiveId" clId="{A40D9755-6B40-4971-B562-02D9CB6BDB7A}" dt="2022-01-26T18:50:56.293" v="1003" actId="478"/>
          <ac:spMkLst>
            <pc:docMk/>
            <pc:sldMk cId="2099261387" sldId="334"/>
            <ac:spMk id="1021" creationId="{00000000-0000-0000-0000-000000000000}"/>
          </ac:spMkLst>
        </pc:spChg>
        <pc:spChg chg="del">
          <ac:chgData name="Zuzana Sochorová" userId="0b843e03fadb63c7" providerId="LiveId" clId="{A40D9755-6B40-4971-B562-02D9CB6BDB7A}" dt="2022-01-26T18:50:47.080" v="998" actId="478"/>
          <ac:spMkLst>
            <pc:docMk/>
            <pc:sldMk cId="2099261387" sldId="334"/>
            <ac:spMk id="1022" creationId="{00000000-0000-0000-0000-000000000000}"/>
          </ac:spMkLst>
        </pc:spChg>
        <pc:spChg chg="del">
          <ac:chgData name="Zuzana Sochorová" userId="0b843e03fadb63c7" providerId="LiveId" clId="{A40D9755-6B40-4971-B562-02D9CB6BDB7A}" dt="2022-01-26T18:50:59.908" v="1004" actId="478"/>
          <ac:spMkLst>
            <pc:docMk/>
            <pc:sldMk cId="2099261387" sldId="334"/>
            <ac:spMk id="1023" creationId="{00000000-0000-0000-0000-000000000000}"/>
          </ac:spMkLst>
        </pc:spChg>
        <pc:spChg chg="del">
          <ac:chgData name="Zuzana Sochorová" userId="0b843e03fadb63c7" providerId="LiveId" clId="{A40D9755-6B40-4971-B562-02D9CB6BDB7A}" dt="2022-01-26T18:50:51.065" v="999" actId="478"/>
          <ac:spMkLst>
            <pc:docMk/>
            <pc:sldMk cId="2099261387" sldId="334"/>
            <ac:spMk id="1034" creationId="{00000000-0000-0000-0000-000000000000}"/>
          </ac:spMkLst>
        </pc:spChg>
        <pc:picChg chg="del">
          <ac:chgData name="Zuzana Sochorová" userId="0b843e03fadb63c7" providerId="LiveId" clId="{A40D9755-6B40-4971-B562-02D9CB6BDB7A}" dt="2022-01-26T18:50:53.948" v="1001" actId="478"/>
          <ac:picMkLst>
            <pc:docMk/>
            <pc:sldMk cId="2099261387" sldId="334"/>
            <ac:picMk id="15" creationId="{15D24D21-6619-431F-B336-A5AA659BFF3B}"/>
          </ac:picMkLst>
        </pc:picChg>
      </pc:sldChg>
      <pc:sldChg chg="modSp add mod">
        <pc:chgData name="Zuzana Sochorová" userId="0b843e03fadb63c7" providerId="LiveId" clId="{A40D9755-6B40-4971-B562-02D9CB6BDB7A}" dt="2022-01-26T19:01:36.886" v="1606" actId="20577"/>
        <pc:sldMkLst>
          <pc:docMk/>
          <pc:sldMk cId="812248940" sldId="335"/>
        </pc:sldMkLst>
        <pc:spChg chg="mod">
          <ac:chgData name="Zuzana Sochorová" userId="0b843e03fadb63c7" providerId="LiveId" clId="{A40D9755-6B40-4971-B562-02D9CB6BDB7A}" dt="2022-01-26T19:01:36.886" v="1606" actId="20577"/>
          <ac:spMkLst>
            <pc:docMk/>
            <pc:sldMk cId="812248940" sldId="335"/>
            <ac:spMk id="10" creationId="{44C6217A-DDF0-431F-9BC4-EA5868EBF14A}"/>
          </ac:spMkLst>
        </pc:spChg>
        <pc:spChg chg="mod">
          <ac:chgData name="Zuzana Sochorová" userId="0b843e03fadb63c7" providerId="LiveId" clId="{A40D9755-6B40-4971-B562-02D9CB6BDB7A}" dt="2022-01-26T18:59:00.578" v="1316" actId="1076"/>
          <ac:spMkLst>
            <pc:docMk/>
            <pc:sldMk cId="812248940" sldId="335"/>
            <ac:spMk id="24" creationId="{1CEC3A2B-B65E-436A-8394-47C4ADDC8BB0}"/>
          </ac:spMkLst>
        </pc:spChg>
      </pc:sldChg>
      <pc:sldChg chg="addSp modSp add mod modTransition">
        <pc:chgData name="Zuzana Sochorová" userId="0b843e03fadb63c7" providerId="LiveId" clId="{A40D9755-6B40-4971-B562-02D9CB6BDB7A}" dt="2022-01-26T19:05:52.048" v="1812"/>
        <pc:sldMkLst>
          <pc:docMk/>
          <pc:sldMk cId="698092714" sldId="336"/>
        </pc:sldMkLst>
        <pc:spChg chg="mod">
          <ac:chgData name="Zuzana Sochorová" userId="0b843e03fadb63c7" providerId="LiveId" clId="{A40D9755-6B40-4971-B562-02D9CB6BDB7A}" dt="2022-01-26T19:04:20.763" v="1806" actId="1076"/>
          <ac:spMkLst>
            <pc:docMk/>
            <pc:sldMk cId="698092714" sldId="336"/>
            <ac:spMk id="7" creationId="{6725C5BC-22E9-42CD-A87D-149B50CD8192}"/>
          </ac:spMkLst>
        </pc:spChg>
        <pc:spChg chg="mod">
          <ac:chgData name="Zuzana Sochorová" userId="0b843e03fadb63c7" providerId="LiveId" clId="{A40D9755-6B40-4971-B562-02D9CB6BDB7A}" dt="2022-01-26T19:04:24.134" v="1807" actId="1076"/>
          <ac:spMkLst>
            <pc:docMk/>
            <pc:sldMk cId="698092714" sldId="336"/>
            <ac:spMk id="10" creationId="{44C6217A-DDF0-431F-9BC4-EA5868EBF14A}"/>
          </ac:spMkLst>
        </pc:spChg>
        <pc:spChg chg="add mod">
          <ac:chgData name="Zuzana Sochorová" userId="0b843e03fadb63c7" providerId="LiveId" clId="{A40D9755-6B40-4971-B562-02D9CB6BDB7A}" dt="2022-01-26T19:04:43.542" v="1808"/>
          <ac:spMkLst>
            <pc:docMk/>
            <pc:sldMk cId="698092714" sldId="336"/>
            <ac:spMk id="13" creationId="{6D600060-97B3-4CD9-A369-2807BF66EA00}"/>
          </ac:spMkLst>
        </pc:spChg>
        <pc:spChg chg="add mod">
          <ac:chgData name="Zuzana Sochorová" userId="0b843e03fadb63c7" providerId="LiveId" clId="{A40D9755-6B40-4971-B562-02D9CB6BDB7A}" dt="2022-01-26T19:04:49.577" v="1809"/>
          <ac:spMkLst>
            <pc:docMk/>
            <pc:sldMk cId="698092714" sldId="336"/>
            <ac:spMk id="14" creationId="{ACC514AF-EB41-40BE-847E-6FE8EFC93EA3}"/>
          </ac:spMkLst>
        </pc:spChg>
        <pc:spChg chg="mod">
          <ac:chgData name="Zuzana Sochorová" userId="0b843e03fadb63c7" providerId="LiveId" clId="{A40D9755-6B40-4971-B562-02D9CB6BDB7A}" dt="2022-01-26T19:02:47.514" v="1662" actId="108"/>
          <ac:spMkLst>
            <pc:docMk/>
            <pc:sldMk cId="698092714" sldId="336"/>
            <ac:spMk id="24" creationId="{1CEC3A2B-B65E-436A-8394-47C4ADDC8BB0}"/>
          </ac:spMkLst>
        </pc:spChg>
      </pc:sldChg>
      <pc:sldChg chg="new del">
        <pc:chgData name="Zuzana Sochorová" userId="0b843e03fadb63c7" providerId="LiveId" clId="{A40D9755-6B40-4971-B562-02D9CB6BDB7A}" dt="2022-01-26T19:02:11.608" v="1608" actId="680"/>
        <pc:sldMkLst>
          <pc:docMk/>
          <pc:sldMk cId="2751669024" sldId="336"/>
        </pc:sldMkLst>
      </pc:sldChg>
      <pc:sldChg chg="addSp delSp modSp new del mod modClrScheme chgLayout">
        <pc:chgData name="Zuzana Sochorová" userId="0b843e03fadb63c7" providerId="LiveId" clId="{A40D9755-6B40-4971-B562-02D9CB6BDB7A}" dt="2022-01-31T08:18:20.962" v="1862" actId="2696"/>
        <pc:sldMkLst>
          <pc:docMk/>
          <pc:sldMk cId="1851459171" sldId="337"/>
        </pc:sldMkLst>
        <pc:spChg chg="del mod">
          <ac:chgData name="Zuzana Sochorová" userId="0b843e03fadb63c7" providerId="LiveId" clId="{A40D9755-6B40-4971-B562-02D9CB6BDB7A}" dt="2022-01-31T08:15:24.953" v="1858" actId="700"/>
          <ac:spMkLst>
            <pc:docMk/>
            <pc:sldMk cId="1851459171" sldId="337"/>
            <ac:spMk id="2" creationId="{69EEEC02-464F-4268-B7C4-02EC624C418C}"/>
          </ac:spMkLst>
        </pc:spChg>
        <pc:spChg chg="del">
          <ac:chgData name="Zuzana Sochorová" userId="0b843e03fadb63c7" providerId="LiveId" clId="{A40D9755-6B40-4971-B562-02D9CB6BDB7A}" dt="2022-01-31T08:15:24.953" v="1858" actId="700"/>
          <ac:spMkLst>
            <pc:docMk/>
            <pc:sldMk cId="1851459171" sldId="337"/>
            <ac:spMk id="3" creationId="{605DD1DC-4536-4743-9BB4-877C5C16A863}"/>
          </ac:spMkLst>
        </pc:spChg>
        <pc:spChg chg="del">
          <ac:chgData name="Zuzana Sochorová" userId="0b843e03fadb63c7" providerId="LiveId" clId="{A40D9755-6B40-4971-B562-02D9CB6BDB7A}" dt="2022-01-31T08:15:24.953" v="1858" actId="700"/>
          <ac:spMkLst>
            <pc:docMk/>
            <pc:sldMk cId="1851459171" sldId="337"/>
            <ac:spMk id="4" creationId="{B71EE01E-4601-4025-8D3D-28360F2601C1}"/>
          </ac:spMkLst>
        </pc:spChg>
        <pc:picChg chg="add mod">
          <ac:chgData name="Zuzana Sochorová" userId="0b843e03fadb63c7" providerId="LiveId" clId="{A40D9755-6B40-4971-B562-02D9CB6BDB7A}" dt="2022-01-31T08:15:34.324" v="1861" actId="1076"/>
          <ac:picMkLst>
            <pc:docMk/>
            <pc:sldMk cId="1851459171" sldId="337"/>
            <ac:picMk id="5" creationId="{332AA525-EB8B-436F-992B-2E029DA166BD}"/>
          </ac:picMkLst>
        </pc:picChg>
      </pc:sldChg>
      <pc:sldMasterChg chg="delSldLayout">
        <pc:chgData name="Zuzana Sochorová" userId="0b843e03fadb63c7" providerId="LiveId" clId="{A40D9755-6B40-4971-B562-02D9CB6BDB7A}" dt="2022-01-31T08:18:20.962" v="1862" actId="2696"/>
        <pc:sldMasterMkLst>
          <pc:docMk/>
          <pc:sldMasterMk cId="0" sldId="2147483680"/>
        </pc:sldMasterMkLst>
        <pc:sldLayoutChg chg="del">
          <pc:chgData name="Zuzana Sochorová" userId="0b843e03fadb63c7" providerId="LiveId" clId="{A40D9755-6B40-4971-B562-02D9CB6BDB7A}" dt="2022-01-31T08:18:20.962" v="1862" actId="2696"/>
          <pc:sldLayoutMkLst>
            <pc:docMk/>
            <pc:sldMasterMk cId="0" sldId="2147483680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8793608e4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8793608e4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8793608e4a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8793608e4a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36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011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8793608e4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8793608e4a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376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8793608e4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8793608e4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077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46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80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65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11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8793608e4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8793608e4a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85a295db52_1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85a295db52_1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CUSTOM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2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025050" y="768100"/>
            <a:ext cx="44382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Eliminace odpadu</a:t>
            </a:r>
            <a:endParaRPr dirty="0"/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accent6"/>
                </a:solidFill>
              </a:rPr>
              <a:t>Sochorová, Juráková, </a:t>
            </a:r>
            <a:r>
              <a:rPr lang="cs-CZ" sz="2000" dirty="0" err="1">
                <a:solidFill>
                  <a:schemeClr val="accent6"/>
                </a:solidFill>
              </a:rPr>
              <a:t>Tobolíková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04475" y="4259741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637214" y="3618865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49" y="367905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3.D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2"/>
          <p:cNvSpPr/>
          <p:nvPr/>
        </p:nvSpPr>
        <p:spPr>
          <a:xfrm rot="10800000">
            <a:off x="2409706" y="1793208"/>
            <a:ext cx="4324431" cy="850628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0" name="Google Shape;1280;p42"/>
          <p:cNvSpPr txBox="1">
            <a:spLocks noGrp="1"/>
          </p:cNvSpPr>
          <p:nvPr>
            <p:ph type="title" idx="2"/>
          </p:nvPr>
        </p:nvSpPr>
        <p:spPr>
          <a:xfrm>
            <a:off x="71322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Gill Sans Nova Cond" panose="020B0606020104020203" pitchFamily="34" charset="0"/>
              </a:rPr>
              <a:t>PET-lahví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282" name="Google Shape;1282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Gill Sans Nova Cond" panose="020B0606020104020203" pitchFamily="34" charset="0"/>
              </a:rPr>
              <a:t>Zálohování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286" name="Google Shape;1286;p42"/>
          <p:cNvSpPr txBox="1">
            <a:spLocks noGrp="1"/>
          </p:cNvSpPr>
          <p:nvPr>
            <p:ph type="subTitle" idx="1"/>
          </p:nvPr>
        </p:nvSpPr>
        <p:spPr>
          <a:xfrm>
            <a:off x="2994000" y="1793208"/>
            <a:ext cx="3156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2"/>
                </a:solidFill>
              </a:rPr>
              <a:t>historie v ČR</a:t>
            </a:r>
            <a:endParaRPr dirty="0"/>
          </a:p>
        </p:txBody>
      </p:sp>
      <p:sp>
        <p:nvSpPr>
          <p:cNvPr id="1300" name="Google Shape;1300;p42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42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02" name="Google Shape;1302;p42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42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" name="Google Shape;1277;p42">
            <a:extLst>
              <a:ext uri="{FF2B5EF4-FFF2-40B4-BE49-F238E27FC236}">
                <a16:creationId xmlns:a16="http://schemas.microsoft.com/office/drawing/2014/main" id="{9884AFD6-E36B-45EE-B6CD-913DFE5B2B40}"/>
              </a:ext>
            </a:extLst>
          </p:cNvPr>
          <p:cNvSpPr/>
          <p:nvPr/>
        </p:nvSpPr>
        <p:spPr>
          <a:xfrm rot="10800000">
            <a:off x="2409706" y="2777800"/>
            <a:ext cx="4324431" cy="850628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277;p42">
            <a:extLst>
              <a:ext uri="{FF2B5EF4-FFF2-40B4-BE49-F238E27FC236}">
                <a16:creationId xmlns:a16="http://schemas.microsoft.com/office/drawing/2014/main" id="{EE234E21-BD00-49A6-8EEE-87A1D856E7DA}"/>
              </a:ext>
            </a:extLst>
          </p:cNvPr>
          <p:cNvSpPr/>
          <p:nvPr/>
        </p:nvSpPr>
        <p:spPr>
          <a:xfrm rot="10800000">
            <a:off x="2366132" y="3762392"/>
            <a:ext cx="4324431" cy="850628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286;p42">
            <a:extLst>
              <a:ext uri="{FF2B5EF4-FFF2-40B4-BE49-F238E27FC236}">
                <a16:creationId xmlns:a16="http://schemas.microsoft.com/office/drawing/2014/main" id="{3B6B49F8-B264-47F9-BC33-6BE2C74C280F}"/>
              </a:ext>
            </a:extLst>
          </p:cNvPr>
          <p:cNvSpPr txBox="1">
            <a:spLocks/>
          </p:cNvSpPr>
          <p:nvPr/>
        </p:nvSpPr>
        <p:spPr>
          <a:xfrm>
            <a:off x="2993921" y="2824965"/>
            <a:ext cx="315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cs-CZ" dirty="0">
                <a:solidFill>
                  <a:schemeClr val="dk2"/>
                </a:solidFill>
              </a:rPr>
              <a:t>zahraniční zkušenosti</a:t>
            </a:r>
            <a:endParaRPr lang="cs-CZ" dirty="0"/>
          </a:p>
        </p:txBody>
      </p:sp>
      <p:sp>
        <p:nvSpPr>
          <p:cNvPr id="63" name="Google Shape;1286;p42">
            <a:extLst>
              <a:ext uri="{FF2B5EF4-FFF2-40B4-BE49-F238E27FC236}">
                <a16:creationId xmlns:a16="http://schemas.microsoft.com/office/drawing/2014/main" id="{3A34E272-CA43-4C21-98CB-F027CAE1C929}"/>
              </a:ext>
            </a:extLst>
          </p:cNvPr>
          <p:cNvSpPr txBox="1">
            <a:spLocks/>
          </p:cNvSpPr>
          <p:nvPr/>
        </p:nvSpPr>
        <p:spPr>
          <a:xfrm>
            <a:off x="2993921" y="3809556"/>
            <a:ext cx="315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cs-CZ" dirty="0">
                <a:solidFill>
                  <a:schemeClr val="dk2"/>
                </a:solidFill>
              </a:rPr>
              <a:t>současná situace v ČR</a:t>
            </a:r>
            <a:endParaRPr lang="cs-CZ" dirty="0"/>
          </a:p>
        </p:txBody>
      </p:sp>
      <p:grpSp>
        <p:nvGrpSpPr>
          <p:cNvPr id="17" name="Google Shape;2397;p65">
            <a:extLst>
              <a:ext uri="{FF2B5EF4-FFF2-40B4-BE49-F238E27FC236}">
                <a16:creationId xmlns:a16="http://schemas.microsoft.com/office/drawing/2014/main" id="{7BD6F81A-D098-4A71-AB2E-C19186C12635}"/>
              </a:ext>
            </a:extLst>
          </p:cNvPr>
          <p:cNvGrpSpPr/>
          <p:nvPr/>
        </p:nvGrpSpPr>
        <p:grpSpPr>
          <a:xfrm>
            <a:off x="266933" y="3049003"/>
            <a:ext cx="1943953" cy="1730850"/>
            <a:chOff x="4648728" y="1449616"/>
            <a:chExt cx="1943953" cy="1730850"/>
          </a:xfrm>
        </p:grpSpPr>
        <p:grpSp>
          <p:nvGrpSpPr>
            <p:cNvPr id="18" name="Google Shape;2398;p65">
              <a:extLst>
                <a:ext uri="{FF2B5EF4-FFF2-40B4-BE49-F238E27FC236}">
                  <a16:creationId xmlns:a16="http://schemas.microsoft.com/office/drawing/2014/main" id="{935A8E3B-8E99-4452-BC09-CB950F72FF1C}"/>
                </a:ext>
              </a:extLst>
            </p:cNvPr>
            <p:cNvGrpSpPr/>
            <p:nvPr/>
          </p:nvGrpSpPr>
          <p:grpSpPr>
            <a:xfrm>
              <a:off x="4648728" y="1449616"/>
              <a:ext cx="1465429" cy="1730849"/>
              <a:chOff x="2093365" y="848118"/>
              <a:chExt cx="607331" cy="717272"/>
            </a:xfrm>
          </p:grpSpPr>
          <p:sp>
            <p:nvSpPr>
              <p:cNvPr id="23" name="Google Shape;2399;p65">
                <a:extLst>
                  <a:ext uri="{FF2B5EF4-FFF2-40B4-BE49-F238E27FC236}">
                    <a16:creationId xmlns:a16="http://schemas.microsoft.com/office/drawing/2014/main" id="{907B1B80-7ECD-42EE-9DDF-B70FCB8DC0AE}"/>
                  </a:ext>
                </a:extLst>
              </p:cNvPr>
              <p:cNvSpPr/>
              <p:nvPr/>
            </p:nvSpPr>
            <p:spPr>
              <a:xfrm>
                <a:off x="2323435" y="883648"/>
                <a:ext cx="206403" cy="678376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45346" extrusionOk="0">
                    <a:moveTo>
                      <a:pt x="5485" y="0"/>
                    </a:moveTo>
                    <a:cubicBezTo>
                      <a:pt x="2488" y="0"/>
                      <a:pt x="1" y="5315"/>
                      <a:pt x="1" y="5315"/>
                    </a:cubicBezTo>
                    <a:lnTo>
                      <a:pt x="623" y="40087"/>
                    </a:lnTo>
                    <a:cubicBezTo>
                      <a:pt x="678" y="42992"/>
                      <a:pt x="3054" y="45346"/>
                      <a:pt x="6002" y="45346"/>
                    </a:cubicBezTo>
                    <a:cubicBezTo>
                      <a:pt x="6037" y="45346"/>
                      <a:pt x="6072" y="45345"/>
                      <a:pt x="6107" y="45345"/>
                    </a:cubicBezTo>
                    <a:lnTo>
                      <a:pt x="8312" y="45345"/>
                    </a:lnTo>
                    <a:cubicBezTo>
                      <a:pt x="8347" y="45345"/>
                      <a:pt x="8382" y="45346"/>
                      <a:pt x="8417" y="45346"/>
                    </a:cubicBezTo>
                    <a:cubicBezTo>
                      <a:pt x="11365" y="45346"/>
                      <a:pt x="13740" y="42992"/>
                      <a:pt x="13796" y="40030"/>
                    </a:cubicBezTo>
                    <a:lnTo>
                      <a:pt x="13174" y="5315"/>
                    </a:lnTo>
                    <a:cubicBezTo>
                      <a:pt x="13174" y="5315"/>
                      <a:pt x="10687" y="0"/>
                      <a:pt x="7690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00;p65">
                <a:extLst>
                  <a:ext uri="{FF2B5EF4-FFF2-40B4-BE49-F238E27FC236}">
                    <a16:creationId xmlns:a16="http://schemas.microsoft.com/office/drawing/2014/main" id="{BE35C958-6096-4835-AFC9-30C6BE173036}"/>
                  </a:ext>
                </a:extLst>
              </p:cNvPr>
              <p:cNvSpPr/>
              <p:nvPr/>
            </p:nvSpPr>
            <p:spPr>
              <a:xfrm>
                <a:off x="2385175" y="848118"/>
                <a:ext cx="73603" cy="38088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46" extrusionOk="0">
                    <a:moveTo>
                      <a:pt x="1" y="1"/>
                    </a:moveTo>
                    <a:lnTo>
                      <a:pt x="1" y="2545"/>
                    </a:lnTo>
                    <a:lnTo>
                      <a:pt x="4920" y="2545"/>
                    </a:lnTo>
                    <a:lnTo>
                      <a:pt x="49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01;p65">
                <a:extLst>
                  <a:ext uri="{FF2B5EF4-FFF2-40B4-BE49-F238E27FC236}">
                    <a16:creationId xmlns:a16="http://schemas.microsoft.com/office/drawing/2014/main" id="{F62AF1A8-B99A-47EF-A25D-F5DB7069E474}"/>
                  </a:ext>
                </a:extLst>
              </p:cNvPr>
              <p:cNvSpPr/>
              <p:nvPr/>
            </p:nvSpPr>
            <p:spPr>
              <a:xfrm>
                <a:off x="2346279" y="895496"/>
                <a:ext cx="95744" cy="653213"/>
              </a:xfrm>
              <a:custGeom>
                <a:avLst/>
                <a:gdLst/>
                <a:ahLst/>
                <a:cxnLst/>
                <a:rect l="l" t="t" r="r" b="b"/>
                <a:pathLst>
                  <a:path w="6400" h="43664" extrusionOk="0">
                    <a:moveTo>
                      <a:pt x="3053" y="0"/>
                    </a:moveTo>
                    <a:lnTo>
                      <a:pt x="0" y="4523"/>
                    </a:lnTo>
                    <a:cubicBezTo>
                      <a:pt x="0" y="4523"/>
                      <a:pt x="113" y="36977"/>
                      <a:pt x="622" y="40538"/>
                    </a:cubicBezTo>
                    <a:cubicBezTo>
                      <a:pt x="995" y="42924"/>
                      <a:pt x="3775" y="43663"/>
                      <a:pt x="5239" y="43663"/>
                    </a:cubicBezTo>
                    <a:cubicBezTo>
                      <a:pt x="5995" y="43663"/>
                      <a:pt x="6399" y="43466"/>
                      <a:pt x="5937" y="43196"/>
                    </a:cubicBezTo>
                    <a:cubicBezTo>
                      <a:pt x="4636" y="42404"/>
                      <a:pt x="4241" y="40312"/>
                      <a:pt x="4241" y="40312"/>
                    </a:cubicBezTo>
                    <a:lnTo>
                      <a:pt x="3562" y="4806"/>
                    </a:lnTo>
                    <a:lnTo>
                      <a:pt x="4636" y="283"/>
                    </a:lnTo>
                    <a:lnTo>
                      <a:pt x="305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02;p65">
                <a:extLst>
                  <a:ext uri="{FF2B5EF4-FFF2-40B4-BE49-F238E27FC236}">
                    <a16:creationId xmlns:a16="http://schemas.microsoft.com/office/drawing/2014/main" id="{21C14188-4943-4158-B9B4-2B4562795A40}"/>
                  </a:ext>
                </a:extLst>
              </p:cNvPr>
              <p:cNvSpPr/>
              <p:nvPr/>
            </p:nvSpPr>
            <p:spPr>
              <a:xfrm>
                <a:off x="2465540" y="1083259"/>
                <a:ext cx="235156" cy="479648"/>
              </a:xfrm>
              <a:custGeom>
                <a:avLst/>
                <a:gdLst/>
                <a:ahLst/>
                <a:cxnLst/>
                <a:rect l="l" t="t" r="r" b="b"/>
                <a:pathLst>
                  <a:path w="15719" h="32062" extrusionOk="0">
                    <a:moveTo>
                      <a:pt x="9038" y="0"/>
                    </a:moveTo>
                    <a:cubicBezTo>
                      <a:pt x="9022" y="0"/>
                      <a:pt x="9006" y="0"/>
                      <a:pt x="8990" y="1"/>
                    </a:cubicBezTo>
                    <a:lnTo>
                      <a:pt x="6389" y="57"/>
                    </a:lnTo>
                    <a:cubicBezTo>
                      <a:pt x="2827" y="57"/>
                      <a:pt x="0" y="6390"/>
                      <a:pt x="0" y="6390"/>
                    </a:cubicBezTo>
                    <a:lnTo>
                      <a:pt x="226" y="25896"/>
                    </a:lnTo>
                    <a:cubicBezTo>
                      <a:pt x="337" y="29332"/>
                      <a:pt x="3164" y="32062"/>
                      <a:pt x="6578" y="32062"/>
                    </a:cubicBezTo>
                    <a:cubicBezTo>
                      <a:pt x="6647" y="32062"/>
                      <a:pt x="6716" y="32060"/>
                      <a:pt x="6785" y="32058"/>
                    </a:cubicBezTo>
                    <a:lnTo>
                      <a:pt x="9329" y="32058"/>
                    </a:lnTo>
                    <a:cubicBezTo>
                      <a:pt x="12835" y="32058"/>
                      <a:pt x="15718" y="29231"/>
                      <a:pt x="15718" y="25726"/>
                    </a:cubicBezTo>
                    <a:lnTo>
                      <a:pt x="15492" y="6163"/>
                    </a:lnTo>
                    <a:cubicBezTo>
                      <a:pt x="15492" y="6163"/>
                      <a:pt x="12522" y="0"/>
                      <a:pt x="9038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03;p65">
                <a:extLst>
                  <a:ext uri="{FF2B5EF4-FFF2-40B4-BE49-F238E27FC236}">
                    <a16:creationId xmlns:a16="http://schemas.microsoft.com/office/drawing/2014/main" id="{FDE625BF-801F-4070-B7E9-CD8D1658CAB3}"/>
                  </a:ext>
                </a:extLst>
              </p:cNvPr>
              <p:cNvSpPr/>
              <p:nvPr/>
            </p:nvSpPr>
            <p:spPr>
              <a:xfrm>
                <a:off x="2537438" y="1041820"/>
                <a:ext cx="86289" cy="44835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2997" extrusionOk="0">
                    <a:moveTo>
                      <a:pt x="5767" y="0"/>
                    </a:moveTo>
                    <a:lnTo>
                      <a:pt x="0" y="57"/>
                    </a:lnTo>
                    <a:lnTo>
                      <a:pt x="0" y="2997"/>
                    </a:lnTo>
                    <a:lnTo>
                      <a:pt x="5767" y="2940"/>
                    </a:lnTo>
                    <a:lnTo>
                      <a:pt x="5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04;p65">
                <a:extLst>
                  <a:ext uri="{FF2B5EF4-FFF2-40B4-BE49-F238E27FC236}">
                    <a16:creationId xmlns:a16="http://schemas.microsoft.com/office/drawing/2014/main" id="{3A11E074-336F-4EDE-8952-A6EB3C49C22E}"/>
                  </a:ext>
                </a:extLst>
              </p:cNvPr>
              <p:cNvSpPr/>
              <p:nvPr/>
            </p:nvSpPr>
            <p:spPr>
              <a:xfrm>
                <a:off x="2485841" y="1098488"/>
                <a:ext cx="112170" cy="448770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29998" extrusionOk="0">
                    <a:moveTo>
                      <a:pt x="3958" y="0"/>
                    </a:moveTo>
                    <a:lnTo>
                      <a:pt x="396" y="5372"/>
                    </a:lnTo>
                    <a:cubicBezTo>
                      <a:pt x="396" y="5372"/>
                      <a:pt x="0" y="22164"/>
                      <a:pt x="679" y="26404"/>
                    </a:cubicBezTo>
                    <a:cubicBezTo>
                      <a:pt x="1124" y="29153"/>
                      <a:pt x="4376" y="29998"/>
                      <a:pt x="6106" y="29998"/>
                    </a:cubicBezTo>
                    <a:cubicBezTo>
                      <a:pt x="7009" y="29998"/>
                      <a:pt x="7498" y="29768"/>
                      <a:pt x="6954" y="29457"/>
                    </a:cubicBezTo>
                    <a:cubicBezTo>
                      <a:pt x="5371" y="28496"/>
                      <a:pt x="4863" y="26008"/>
                      <a:pt x="4863" y="26008"/>
                    </a:cubicBezTo>
                    <a:lnTo>
                      <a:pt x="4636" y="5598"/>
                    </a:lnTo>
                    <a:lnTo>
                      <a:pt x="5824" y="283"/>
                    </a:lnTo>
                    <a:lnTo>
                      <a:pt x="39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05;p65">
                <a:extLst>
                  <a:ext uri="{FF2B5EF4-FFF2-40B4-BE49-F238E27FC236}">
                    <a16:creationId xmlns:a16="http://schemas.microsoft.com/office/drawing/2014/main" id="{50345F7C-34AC-40E0-B340-902AF3B34555}"/>
                  </a:ext>
                </a:extLst>
              </p:cNvPr>
              <p:cNvSpPr/>
              <p:nvPr/>
            </p:nvSpPr>
            <p:spPr>
              <a:xfrm>
                <a:off x="2093365" y="1240564"/>
                <a:ext cx="301983" cy="324826"/>
              </a:xfrm>
              <a:custGeom>
                <a:avLst/>
                <a:gdLst/>
                <a:ahLst/>
                <a:cxnLst/>
                <a:rect l="l" t="t" r="r" b="b"/>
                <a:pathLst>
                  <a:path w="20186" h="21713" extrusionOk="0">
                    <a:moveTo>
                      <a:pt x="14714" y="1"/>
                    </a:moveTo>
                    <a:cubicBezTo>
                      <a:pt x="14672" y="1"/>
                      <a:pt x="14630" y="1"/>
                      <a:pt x="14588" y="2"/>
                    </a:cubicBezTo>
                    <a:lnTo>
                      <a:pt x="5994" y="2"/>
                    </a:lnTo>
                    <a:cubicBezTo>
                      <a:pt x="1414" y="2"/>
                      <a:pt x="1" y="4242"/>
                      <a:pt x="1" y="4242"/>
                    </a:cubicBezTo>
                    <a:lnTo>
                      <a:pt x="57" y="17472"/>
                    </a:lnTo>
                    <a:cubicBezTo>
                      <a:pt x="57" y="19847"/>
                      <a:pt x="3846" y="21713"/>
                      <a:pt x="8482" y="21713"/>
                    </a:cubicBezTo>
                    <a:lnTo>
                      <a:pt x="11818" y="21713"/>
                    </a:lnTo>
                    <a:cubicBezTo>
                      <a:pt x="16454" y="21713"/>
                      <a:pt x="20185" y="19791"/>
                      <a:pt x="20185" y="17416"/>
                    </a:cubicBezTo>
                    <a:lnTo>
                      <a:pt x="20129" y="4186"/>
                    </a:lnTo>
                    <a:cubicBezTo>
                      <a:pt x="19517" y="1683"/>
                      <a:pt x="17264" y="1"/>
                      <a:pt x="14714" y="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06;p65">
                <a:extLst>
                  <a:ext uri="{FF2B5EF4-FFF2-40B4-BE49-F238E27FC236}">
                    <a16:creationId xmlns:a16="http://schemas.microsoft.com/office/drawing/2014/main" id="{7A54DB8B-9B88-415B-BBC3-1848E2F28A3F}"/>
                  </a:ext>
                </a:extLst>
              </p:cNvPr>
              <p:cNvSpPr/>
              <p:nvPr/>
            </p:nvSpPr>
            <p:spPr>
              <a:xfrm>
                <a:off x="2163572" y="1211825"/>
                <a:ext cx="161568" cy="32164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2150" extrusionOk="0">
                    <a:moveTo>
                      <a:pt x="10800" y="1"/>
                    </a:moveTo>
                    <a:lnTo>
                      <a:pt x="1" y="57"/>
                    </a:lnTo>
                    <a:lnTo>
                      <a:pt x="1" y="2149"/>
                    </a:lnTo>
                    <a:lnTo>
                      <a:pt x="10800" y="2093"/>
                    </a:lnTo>
                    <a:lnTo>
                      <a:pt x="10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07;p65">
                <a:extLst>
                  <a:ext uri="{FF2B5EF4-FFF2-40B4-BE49-F238E27FC236}">
                    <a16:creationId xmlns:a16="http://schemas.microsoft.com/office/drawing/2014/main" id="{805FF507-6EA9-420D-AE0B-7B4E21D7A242}"/>
                  </a:ext>
                </a:extLst>
              </p:cNvPr>
              <p:cNvSpPr/>
              <p:nvPr/>
            </p:nvSpPr>
            <p:spPr>
              <a:xfrm>
                <a:off x="2117899" y="1258351"/>
                <a:ext cx="103134" cy="296462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19817" extrusionOk="0">
                    <a:moveTo>
                      <a:pt x="2771" y="0"/>
                    </a:moveTo>
                    <a:lnTo>
                      <a:pt x="1" y="3393"/>
                    </a:lnTo>
                    <a:cubicBezTo>
                      <a:pt x="1" y="3393"/>
                      <a:pt x="1" y="14700"/>
                      <a:pt x="622" y="17471"/>
                    </a:cubicBezTo>
                    <a:cubicBezTo>
                      <a:pt x="994" y="19254"/>
                      <a:pt x="4001" y="19816"/>
                      <a:pt x="5603" y="19816"/>
                    </a:cubicBezTo>
                    <a:cubicBezTo>
                      <a:pt x="6440" y="19816"/>
                      <a:pt x="6894" y="19663"/>
                      <a:pt x="6389" y="19450"/>
                    </a:cubicBezTo>
                    <a:cubicBezTo>
                      <a:pt x="5485" y="18997"/>
                      <a:pt x="4806" y="18206"/>
                      <a:pt x="4524" y="17245"/>
                    </a:cubicBezTo>
                    <a:lnTo>
                      <a:pt x="4467" y="3788"/>
                    </a:lnTo>
                    <a:lnTo>
                      <a:pt x="5259" y="57"/>
                    </a:lnTo>
                    <a:lnTo>
                      <a:pt x="27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2408;p65">
              <a:extLst>
                <a:ext uri="{FF2B5EF4-FFF2-40B4-BE49-F238E27FC236}">
                  <a16:creationId xmlns:a16="http://schemas.microsoft.com/office/drawing/2014/main" id="{CC556654-4828-486A-ABE9-90DC4069391B}"/>
                </a:ext>
              </a:extLst>
            </p:cNvPr>
            <p:cNvGrpSpPr/>
            <p:nvPr/>
          </p:nvGrpSpPr>
          <p:grpSpPr>
            <a:xfrm>
              <a:off x="5962838" y="2470658"/>
              <a:ext cx="629844" cy="709808"/>
              <a:chOff x="1571625" y="238125"/>
              <a:chExt cx="4349750" cy="4905375"/>
            </a:xfrm>
          </p:grpSpPr>
          <p:sp>
            <p:nvSpPr>
              <p:cNvPr id="20" name="Google Shape;2409;p65">
                <a:extLst>
                  <a:ext uri="{FF2B5EF4-FFF2-40B4-BE49-F238E27FC236}">
                    <a16:creationId xmlns:a16="http://schemas.microsoft.com/office/drawing/2014/main" id="{BED0CF58-F297-4451-81F0-B56C99E3121E}"/>
                  </a:ext>
                </a:extLst>
              </p:cNvPr>
              <p:cNvSpPr/>
              <p:nvPr/>
            </p:nvSpPr>
            <p:spPr>
              <a:xfrm>
                <a:off x="1571625" y="238125"/>
                <a:ext cx="4349750" cy="4905375"/>
              </a:xfrm>
              <a:custGeom>
                <a:avLst/>
                <a:gdLst/>
                <a:ahLst/>
                <a:cxnLst/>
                <a:rect l="l" t="t" r="r" b="b"/>
                <a:pathLst>
                  <a:path w="173990" h="196215" extrusionOk="0">
                    <a:moveTo>
                      <a:pt x="7620" y="0"/>
                    </a:moveTo>
                    <a:lnTo>
                      <a:pt x="1270" y="5715"/>
                    </a:lnTo>
                    <a:lnTo>
                      <a:pt x="0" y="5715"/>
                    </a:lnTo>
                    <a:lnTo>
                      <a:pt x="0" y="190500"/>
                    </a:lnTo>
                    <a:lnTo>
                      <a:pt x="1270" y="190500"/>
                    </a:lnTo>
                    <a:lnTo>
                      <a:pt x="7620" y="196215"/>
                    </a:lnTo>
                    <a:lnTo>
                      <a:pt x="13970" y="190500"/>
                    </a:lnTo>
                    <a:lnTo>
                      <a:pt x="14605" y="190500"/>
                    </a:lnTo>
                    <a:lnTo>
                      <a:pt x="20955" y="196215"/>
                    </a:lnTo>
                    <a:lnTo>
                      <a:pt x="27305" y="190500"/>
                    </a:lnTo>
                    <a:lnTo>
                      <a:pt x="27940" y="190500"/>
                    </a:lnTo>
                    <a:lnTo>
                      <a:pt x="34290" y="196215"/>
                    </a:lnTo>
                    <a:lnTo>
                      <a:pt x="40640" y="190500"/>
                    </a:lnTo>
                    <a:lnTo>
                      <a:pt x="41275" y="190500"/>
                    </a:lnTo>
                    <a:lnTo>
                      <a:pt x="47625" y="196215"/>
                    </a:lnTo>
                    <a:lnTo>
                      <a:pt x="53975" y="190500"/>
                    </a:lnTo>
                    <a:lnTo>
                      <a:pt x="54610" y="190500"/>
                    </a:lnTo>
                    <a:lnTo>
                      <a:pt x="60325" y="196215"/>
                    </a:lnTo>
                    <a:lnTo>
                      <a:pt x="66675" y="190500"/>
                    </a:lnTo>
                    <a:lnTo>
                      <a:pt x="67310" y="190500"/>
                    </a:lnTo>
                    <a:lnTo>
                      <a:pt x="73660" y="196215"/>
                    </a:lnTo>
                    <a:lnTo>
                      <a:pt x="80010" y="190500"/>
                    </a:lnTo>
                    <a:lnTo>
                      <a:pt x="80645" y="190500"/>
                    </a:lnTo>
                    <a:lnTo>
                      <a:pt x="86995" y="196215"/>
                    </a:lnTo>
                    <a:lnTo>
                      <a:pt x="93345" y="190500"/>
                    </a:lnTo>
                    <a:lnTo>
                      <a:pt x="93980" y="190500"/>
                    </a:lnTo>
                    <a:lnTo>
                      <a:pt x="100330" y="196215"/>
                    </a:lnTo>
                    <a:lnTo>
                      <a:pt x="106680" y="190500"/>
                    </a:lnTo>
                    <a:lnTo>
                      <a:pt x="107315" y="190500"/>
                    </a:lnTo>
                    <a:lnTo>
                      <a:pt x="113665" y="196215"/>
                    </a:lnTo>
                    <a:lnTo>
                      <a:pt x="120015" y="190500"/>
                    </a:lnTo>
                    <a:lnTo>
                      <a:pt x="120650" y="190500"/>
                    </a:lnTo>
                    <a:lnTo>
                      <a:pt x="127000" y="196215"/>
                    </a:lnTo>
                    <a:lnTo>
                      <a:pt x="133350" y="190500"/>
                    </a:lnTo>
                    <a:lnTo>
                      <a:pt x="133985" y="190500"/>
                    </a:lnTo>
                    <a:lnTo>
                      <a:pt x="140335" y="196215"/>
                    </a:lnTo>
                    <a:lnTo>
                      <a:pt x="146050" y="190500"/>
                    </a:lnTo>
                    <a:lnTo>
                      <a:pt x="147320" y="190500"/>
                    </a:lnTo>
                    <a:lnTo>
                      <a:pt x="153035" y="196215"/>
                    </a:lnTo>
                    <a:lnTo>
                      <a:pt x="159385" y="190500"/>
                    </a:lnTo>
                    <a:lnTo>
                      <a:pt x="160020" y="190500"/>
                    </a:lnTo>
                    <a:lnTo>
                      <a:pt x="166370" y="196215"/>
                    </a:lnTo>
                    <a:lnTo>
                      <a:pt x="172720" y="190500"/>
                    </a:lnTo>
                    <a:lnTo>
                      <a:pt x="173990" y="190500"/>
                    </a:lnTo>
                    <a:lnTo>
                      <a:pt x="173990" y="5715"/>
                    </a:lnTo>
                    <a:lnTo>
                      <a:pt x="172720" y="5715"/>
                    </a:lnTo>
                    <a:lnTo>
                      <a:pt x="166370" y="0"/>
                    </a:lnTo>
                    <a:lnTo>
                      <a:pt x="160020" y="5715"/>
                    </a:lnTo>
                    <a:lnTo>
                      <a:pt x="159385" y="5715"/>
                    </a:lnTo>
                    <a:lnTo>
                      <a:pt x="153035" y="0"/>
                    </a:lnTo>
                    <a:lnTo>
                      <a:pt x="147320" y="5715"/>
                    </a:lnTo>
                    <a:lnTo>
                      <a:pt x="146050" y="5715"/>
                    </a:lnTo>
                    <a:lnTo>
                      <a:pt x="140335" y="0"/>
                    </a:lnTo>
                    <a:lnTo>
                      <a:pt x="133985" y="5715"/>
                    </a:lnTo>
                    <a:lnTo>
                      <a:pt x="133350" y="5715"/>
                    </a:lnTo>
                    <a:lnTo>
                      <a:pt x="127000" y="0"/>
                    </a:lnTo>
                    <a:lnTo>
                      <a:pt x="120650" y="5715"/>
                    </a:lnTo>
                    <a:lnTo>
                      <a:pt x="120015" y="5715"/>
                    </a:lnTo>
                    <a:lnTo>
                      <a:pt x="113665" y="0"/>
                    </a:lnTo>
                    <a:lnTo>
                      <a:pt x="107315" y="5715"/>
                    </a:lnTo>
                    <a:lnTo>
                      <a:pt x="106680" y="5715"/>
                    </a:lnTo>
                    <a:lnTo>
                      <a:pt x="100330" y="0"/>
                    </a:lnTo>
                    <a:lnTo>
                      <a:pt x="93980" y="5715"/>
                    </a:lnTo>
                    <a:lnTo>
                      <a:pt x="93345" y="5715"/>
                    </a:lnTo>
                    <a:lnTo>
                      <a:pt x="86995" y="0"/>
                    </a:lnTo>
                    <a:lnTo>
                      <a:pt x="80645" y="5715"/>
                    </a:lnTo>
                    <a:lnTo>
                      <a:pt x="80010" y="5715"/>
                    </a:lnTo>
                    <a:lnTo>
                      <a:pt x="73660" y="0"/>
                    </a:lnTo>
                    <a:lnTo>
                      <a:pt x="67310" y="5715"/>
                    </a:lnTo>
                    <a:lnTo>
                      <a:pt x="66675" y="5715"/>
                    </a:lnTo>
                    <a:lnTo>
                      <a:pt x="60325" y="0"/>
                    </a:lnTo>
                    <a:lnTo>
                      <a:pt x="54610" y="5715"/>
                    </a:lnTo>
                    <a:lnTo>
                      <a:pt x="53975" y="5715"/>
                    </a:lnTo>
                    <a:lnTo>
                      <a:pt x="47625" y="0"/>
                    </a:lnTo>
                    <a:lnTo>
                      <a:pt x="41275" y="5715"/>
                    </a:lnTo>
                    <a:lnTo>
                      <a:pt x="40640" y="5715"/>
                    </a:lnTo>
                    <a:lnTo>
                      <a:pt x="34290" y="0"/>
                    </a:lnTo>
                    <a:lnTo>
                      <a:pt x="27940" y="5715"/>
                    </a:lnTo>
                    <a:lnTo>
                      <a:pt x="27305" y="5715"/>
                    </a:lnTo>
                    <a:lnTo>
                      <a:pt x="20955" y="0"/>
                    </a:lnTo>
                    <a:lnTo>
                      <a:pt x="14605" y="5715"/>
                    </a:lnTo>
                    <a:lnTo>
                      <a:pt x="13970" y="5715"/>
                    </a:lnTo>
                    <a:lnTo>
                      <a:pt x="762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10;p65">
                <a:extLst>
                  <a:ext uri="{FF2B5EF4-FFF2-40B4-BE49-F238E27FC236}">
                    <a16:creationId xmlns:a16="http://schemas.microsoft.com/office/drawing/2014/main" id="{468412B9-60F8-42BD-92C8-F4EFBB561467}"/>
                  </a:ext>
                </a:extLst>
              </p:cNvPr>
              <p:cNvSpPr/>
              <p:nvPr/>
            </p:nvSpPr>
            <p:spPr>
              <a:xfrm>
                <a:off x="1825625" y="492125"/>
                <a:ext cx="3968750" cy="4365625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174625" extrusionOk="0">
                    <a:moveTo>
                      <a:pt x="127000" y="0"/>
                    </a:moveTo>
                    <a:lnTo>
                      <a:pt x="0" y="142875"/>
                    </a:lnTo>
                    <a:lnTo>
                      <a:pt x="0" y="174625"/>
                    </a:lnTo>
                    <a:lnTo>
                      <a:pt x="40005" y="174625"/>
                    </a:lnTo>
                    <a:lnTo>
                      <a:pt x="158750" y="55880"/>
                    </a:lnTo>
                    <a:lnTo>
                      <a:pt x="1587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11;p65">
                <a:extLst>
                  <a:ext uri="{FF2B5EF4-FFF2-40B4-BE49-F238E27FC236}">
                    <a16:creationId xmlns:a16="http://schemas.microsoft.com/office/drawing/2014/main" id="{7B5C1D2D-49D7-4AB2-8C25-646CC952304D}"/>
                  </a:ext>
                </a:extLst>
              </p:cNvPr>
              <p:cNvSpPr/>
              <p:nvPr/>
            </p:nvSpPr>
            <p:spPr>
              <a:xfrm>
                <a:off x="1825625" y="492125"/>
                <a:ext cx="2984500" cy="3381375"/>
              </a:xfrm>
              <a:custGeom>
                <a:avLst/>
                <a:gdLst/>
                <a:ahLst/>
                <a:cxnLst/>
                <a:rect l="l" t="t" r="r" b="b"/>
                <a:pathLst>
                  <a:path w="119380" h="135255" extrusionOk="0">
                    <a:moveTo>
                      <a:pt x="111125" y="0"/>
                    </a:moveTo>
                    <a:lnTo>
                      <a:pt x="0" y="119380"/>
                    </a:lnTo>
                    <a:lnTo>
                      <a:pt x="0" y="135255"/>
                    </a:lnTo>
                    <a:lnTo>
                      <a:pt x="119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2196;p61">
            <a:extLst>
              <a:ext uri="{FF2B5EF4-FFF2-40B4-BE49-F238E27FC236}">
                <a16:creationId xmlns:a16="http://schemas.microsoft.com/office/drawing/2014/main" id="{5E8D2CC1-CADA-45DB-A980-F3F44BD22D5E}"/>
              </a:ext>
            </a:extLst>
          </p:cNvPr>
          <p:cNvGrpSpPr/>
          <p:nvPr/>
        </p:nvGrpSpPr>
        <p:grpSpPr>
          <a:xfrm>
            <a:off x="7308215" y="1048129"/>
            <a:ext cx="838995" cy="1033542"/>
            <a:chOff x="1187145" y="1294239"/>
            <a:chExt cx="4441477" cy="5471370"/>
          </a:xfrm>
        </p:grpSpPr>
        <p:sp>
          <p:nvSpPr>
            <p:cNvPr id="34" name="Google Shape;2197;p61">
              <a:extLst>
                <a:ext uri="{FF2B5EF4-FFF2-40B4-BE49-F238E27FC236}">
                  <a16:creationId xmlns:a16="http://schemas.microsoft.com/office/drawing/2014/main" id="{58403876-15DC-449D-933B-807076EF677D}"/>
                </a:ext>
              </a:extLst>
            </p:cNvPr>
            <p:cNvSpPr/>
            <p:nvPr/>
          </p:nvSpPr>
          <p:spPr>
            <a:xfrm>
              <a:off x="1608306" y="1294239"/>
              <a:ext cx="3599157" cy="1108100"/>
            </a:xfrm>
            <a:custGeom>
              <a:avLst/>
              <a:gdLst/>
              <a:ahLst/>
              <a:cxnLst/>
              <a:rect l="l" t="t" r="r" b="b"/>
              <a:pathLst>
                <a:path w="17442" h="5370" extrusionOk="0">
                  <a:moveTo>
                    <a:pt x="2269" y="1"/>
                  </a:moveTo>
                  <a:cubicBezTo>
                    <a:pt x="1664" y="1"/>
                    <a:pt x="1135" y="429"/>
                    <a:pt x="1009" y="1009"/>
                  </a:cubicBezTo>
                  <a:lnTo>
                    <a:pt x="1" y="5369"/>
                  </a:lnTo>
                  <a:lnTo>
                    <a:pt x="17441" y="5369"/>
                  </a:lnTo>
                  <a:lnTo>
                    <a:pt x="16433" y="1009"/>
                  </a:lnTo>
                  <a:cubicBezTo>
                    <a:pt x="16282" y="429"/>
                    <a:pt x="15753" y="1"/>
                    <a:pt x="15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98;p61">
              <a:extLst>
                <a:ext uri="{FF2B5EF4-FFF2-40B4-BE49-F238E27FC236}">
                  <a16:creationId xmlns:a16="http://schemas.microsoft.com/office/drawing/2014/main" id="{CCE99FEB-3DAA-422C-8B0F-2C4265F967D0}"/>
                </a:ext>
              </a:extLst>
            </p:cNvPr>
            <p:cNvSpPr/>
            <p:nvPr/>
          </p:nvSpPr>
          <p:spPr>
            <a:xfrm>
              <a:off x="2440515" y="1809082"/>
              <a:ext cx="1929579" cy="598415"/>
            </a:xfrm>
            <a:custGeom>
              <a:avLst/>
              <a:gdLst/>
              <a:ahLst/>
              <a:cxnLst/>
              <a:rect l="l" t="t" r="r" b="b"/>
              <a:pathLst>
                <a:path w="9351" h="2900" extrusionOk="0">
                  <a:moveTo>
                    <a:pt x="1260" y="1"/>
                  </a:moveTo>
                  <a:cubicBezTo>
                    <a:pt x="908" y="1"/>
                    <a:pt x="630" y="228"/>
                    <a:pt x="555" y="555"/>
                  </a:cubicBezTo>
                  <a:lnTo>
                    <a:pt x="0" y="2899"/>
                  </a:lnTo>
                  <a:lnTo>
                    <a:pt x="9350" y="2899"/>
                  </a:lnTo>
                  <a:lnTo>
                    <a:pt x="8821" y="530"/>
                  </a:lnTo>
                  <a:cubicBezTo>
                    <a:pt x="8746" y="228"/>
                    <a:pt x="8443" y="1"/>
                    <a:pt x="8141" y="1"/>
                  </a:cubicBezTo>
                  <a:close/>
                </a:path>
              </a:pathLst>
            </a:custGeom>
            <a:solidFill>
              <a:srgbClr val="000000">
                <a:alpha val="4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99;p61">
              <a:extLst>
                <a:ext uri="{FF2B5EF4-FFF2-40B4-BE49-F238E27FC236}">
                  <a16:creationId xmlns:a16="http://schemas.microsoft.com/office/drawing/2014/main" id="{6A78B1B5-8101-4EFD-8F1F-DAC78739509D}"/>
                </a:ext>
              </a:extLst>
            </p:cNvPr>
            <p:cNvSpPr/>
            <p:nvPr/>
          </p:nvSpPr>
          <p:spPr>
            <a:xfrm>
              <a:off x="1577147" y="2776451"/>
              <a:ext cx="3661474" cy="3989158"/>
            </a:xfrm>
            <a:custGeom>
              <a:avLst/>
              <a:gdLst/>
              <a:ahLst/>
              <a:cxnLst/>
              <a:rect l="l" t="t" r="r" b="b"/>
              <a:pathLst>
                <a:path w="17744" h="19332" extrusionOk="0">
                  <a:moveTo>
                    <a:pt x="1" y="1"/>
                  </a:moveTo>
                  <a:lnTo>
                    <a:pt x="1361" y="17567"/>
                  </a:lnTo>
                  <a:cubicBezTo>
                    <a:pt x="1437" y="18575"/>
                    <a:pt x="2269" y="19331"/>
                    <a:pt x="3252" y="19331"/>
                  </a:cubicBezTo>
                  <a:lnTo>
                    <a:pt x="14517" y="19331"/>
                  </a:lnTo>
                  <a:cubicBezTo>
                    <a:pt x="15500" y="19331"/>
                    <a:pt x="16332" y="18575"/>
                    <a:pt x="16408" y="17567"/>
                  </a:cubicBezTo>
                  <a:lnTo>
                    <a:pt x="17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00;p61">
              <a:extLst>
                <a:ext uri="{FF2B5EF4-FFF2-40B4-BE49-F238E27FC236}">
                  <a16:creationId xmlns:a16="http://schemas.microsoft.com/office/drawing/2014/main" id="{3AEE95FD-AADA-4596-8BE1-1F02D0FB110C}"/>
                </a:ext>
              </a:extLst>
            </p:cNvPr>
            <p:cNvSpPr/>
            <p:nvPr/>
          </p:nvSpPr>
          <p:spPr>
            <a:xfrm>
              <a:off x="1187145" y="2402132"/>
              <a:ext cx="4441477" cy="374525"/>
            </a:xfrm>
            <a:custGeom>
              <a:avLst/>
              <a:gdLst/>
              <a:ahLst/>
              <a:cxnLst/>
              <a:rect l="l" t="t" r="r" b="b"/>
              <a:pathLst>
                <a:path w="21524" h="1815" extrusionOk="0">
                  <a:moveTo>
                    <a:pt x="605" y="0"/>
                  </a:moveTo>
                  <a:cubicBezTo>
                    <a:pt x="278" y="0"/>
                    <a:pt x="0" y="277"/>
                    <a:pt x="0" y="605"/>
                  </a:cubicBezTo>
                  <a:lnTo>
                    <a:pt x="0" y="1185"/>
                  </a:lnTo>
                  <a:cubicBezTo>
                    <a:pt x="0" y="1537"/>
                    <a:pt x="278" y="1815"/>
                    <a:pt x="605" y="1815"/>
                  </a:cubicBezTo>
                  <a:lnTo>
                    <a:pt x="20919" y="1815"/>
                  </a:lnTo>
                  <a:cubicBezTo>
                    <a:pt x="21246" y="1815"/>
                    <a:pt x="21524" y="1537"/>
                    <a:pt x="21524" y="1185"/>
                  </a:cubicBezTo>
                  <a:lnTo>
                    <a:pt x="21524" y="605"/>
                  </a:lnTo>
                  <a:cubicBezTo>
                    <a:pt x="21524" y="277"/>
                    <a:pt x="21246" y="0"/>
                    <a:pt x="20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01;p61">
              <a:extLst>
                <a:ext uri="{FF2B5EF4-FFF2-40B4-BE49-F238E27FC236}">
                  <a16:creationId xmlns:a16="http://schemas.microsoft.com/office/drawing/2014/main" id="{25A93A1A-7F62-4EBC-8A33-E9320D7726FE}"/>
                </a:ext>
              </a:extLst>
            </p:cNvPr>
            <p:cNvSpPr/>
            <p:nvPr/>
          </p:nvSpPr>
          <p:spPr>
            <a:xfrm>
              <a:off x="3636520" y="4268980"/>
              <a:ext cx="733574" cy="915575"/>
            </a:xfrm>
            <a:custGeom>
              <a:avLst/>
              <a:gdLst/>
              <a:ahLst/>
              <a:cxnLst/>
              <a:rect l="l" t="t" r="r" b="b"/>
              <a:pathLst>
                <a:path w="3555" h="4437" extrusionOk="0">
                  <a:moveTo>
                    <a:pt x="858" y="1"/>
                  </a:moveTo>
                  <a:lnTo>
                    <a:pt x="354" y="1992"/>
                  </a:lnTo>
                  <a:lnTo>
                    <a:pt x="1085" y="1513"/>
                  </a:lnTo>
                  <a:lnTo>
                    <a:pt x="2194" y="3176"/>
                  </a:lnTo>
                  <a:lnTo>
                    <a:pt x="1" y="3176"/>
                  </a:lnTo>
                  <a:lnTo>
                    <a:pt x="26" y="4437"/>
                  </a:lnTo>
                  <a:lnTo>
                    <a:pt x="1387" y="4437"/>
                  </a:lnTo>
                  <a:cubicBezTo>
                    <a:pt x="2748" y="4437"/>
                    <a:pt x="3554" y="2899"/>
                    <a:pt x="2798" y="1765"/>
                  </a:cubicBezTo>
                  <a:lnTo>
                    <a:pt x="2143" y="833"/>
                  </a:lnTo>
                  <a:lnTo>
                    <a:pt x="2899" y="328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02;p61">
              <a:extLst>
                <a:ext uri="{FF2B5EF4-FFF2-40B4-BE49-F238E27FC236}">
                  <a16:creationId xmlns:a16="http://schemas.microsoft.com/office/drawing/2014/main" id="{BC372933-0098-4CAB-813E-6F074E708E52}"/>
                </a:ext>
              </a:extLst>
            </p:cNvPr>
            <p:cNvSpPr/>
            <p:nvPr/>
          </p:nvSpPr>
          <p:spPr>
            <a:xfrm>
              <a:off x="2892834" y="3728137"/>
              <a:ext cx="972734" cy="608732"/>
            </a:xfrm>
            <a:custGeom>
              <a:avLst/>
              <a:gdLst/>
              <a:ahLst/>
              <a:cxnLst/>
              <a:rect l="l" t="t" r="r" b="b"/>
              <a:pathLst>
                <a:path w="4714" h="2950" extrusionOk="0">
                  <a:moveTo>
                    <a:pt x="2496" y="1"/>
                  </a:moveTo>
                  <a:cubicBezTo>
                    <a:pt x="1960" y="1"/>
                    <a:pt x="1425" y="253"/>
                    <a:pt x="1085" y="757"/>
                  </a:cubicBezTo>
                  <a:lnTo>
                    <a:pt x="631" y="1412"/>
                  </a:lnTo>
                  <a:lnTo>
                    <a:pt x="1" y="908"/>
                  </a:lnTo>
                  <a:lnTo>
                    <a:pt x="354" y="2949"/>
                  </a:lnTo>
                  <a:lnTo>
                    <a:pt x="2420" y="2773"/>
                  </a:lnTo>
                  <a:lnTo>
                    <a:pt x="1639" y="2193"/>
                  </a:lnTo>
                  <a:lnTo>
                    <a:pt x="2496" y="958"/>
                  </a:lnTo>
                  <a:cubicBezTo>
                    <a:pt x="2546" y="1009"/>
                    <a:pt x="2572" y="1059"/>
                    <a:pt x="2622" y="1110"/>
                  </a:cubicBezTo>
                  <a:lnTo>
                    <a:pt x="3630" y="2622"/>
                  </a:lnTo>
                  <a:lnTo>
                    <a:pt x="4714" y="1941"/>
                  </a:lnTo>
                  <a:lnTo>
                    <a:pt x="3907" y="757"/>
                  </a:lnTo>
                  <a:cubicBezTo>
                    <a:pt x="3567" y="253"/>
                    <a:pt x="3032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03;p61">
              <a:extLst>
                <a:ext uri="{FF2B5EF4-FFF2-40B4-BE49-F238E27FC236}">
                  <a16:creationId xmlns:a16="http://schemas.microsoft.com/office/drawing/2014/main" id="{8ADA3812-AA73-4963-9251-E390950A011F}"/>
                </a:ext>
              </a:extLst>
            </p:cNvPr>
            <p:cNvSpPr/>
            <p:nvPr/>
          </p:nvSpPr>
          <p:spPr>
            <a:xfrm>
              <a:off x="2445674" y="4357504"/>
              <a:ext cx="1071576" cy="1029893"/>
            </a:xfrm>
            <a:custGeom>
              <a:avLst/>
              <a:gdLst/>
              <a:ahLst/>
              <a:cxnLst/>
              <a:rect l="l" t="t" r="r" b="b"/>
              <a:pathLst>
                <a:path w="5193" h="4991" extrusionOk="0">
                  <a:moveTo>
                    <a:pt x="1689" y="0"/>
                  </a:moveTo>
                  <a:lnTo>
                    <a:pt x="757" y="1361"/>
                  </a:lnTo>
                  <a:lnTo>
                    <a:pt x="757" y="1386"/>
                  </a:lnTo>
                  <a:cubicBezTo>
                    <a:pt x="0" y="2495"/>
                    <a:pt x="807" y="4033"/>
                    <a:pt x="2168" y="4033"/>
                  </a:cubicBezTo>
                  <a:lnTo>
                    <a:pt x="3781" y="4033"/>
                  </a:lnTo>
                  <a:lnTo>
                    <a:pt x="3781" y="4990"/>
                  </a:lnTo>
                  <a:lnTo>
                    <a:pt x="5192" y="3453"/>
                  </a:lnTo>
                  <a:lnTo>
                    <a:pt x="3806" y="1941"/>
                  </a:lnTo>
                  <a:lnTo>
                    <a:pt x="3806" y="2747"/>
                  </a:lnTo>
                  <a:lnTo>
                    <a:pt x="1412" y="2747"/>
                  </a:lnTo>
                  <a:cubicBezTo>
                    <a:pt x="1462" y="2672"/>
                    <a:pt x="1487" y="2596"/>
                    <a:pt x="1538" y="2521"/>
                  </a:cubicBezTo>
                  <a:lnTo>
                    <a:pt x="2823" y="60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4"/>
          <p:cNvSpPr/>
          <p:nvPr/>
        </p:nvSpPr>
        <p:spPr>
          <a:xfrm rot="10800000">
            <a:off x="857924" y="2652609"/>
            <a:ext cx="2523635" cy="198419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44"/>
          <p:cNvSpPr txBox="1">
            <a:spLocks noGrp="1"/>
          </p:cNvSpPr>
          <p:nvPr>
            <p:ph type="title"/>
          </p:nvPr>
        </p:nvSpPr>
        <p:spPr>
          <a:xfrm>
            <a:off x="1005021" y="1941324"/>
            <a:ext cx="222944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POZITIVA</a:t>
            </a:r>
            <a:endParaRPr dirty="0"/>
          </a:p>
        </p:txBody>
      </p:sp>
      <p:sp>
        <p:nvSpPr>
          <p:cNvPr id="1384" name="Google Shape;1384;p44"/>
          <p:cNvSpPr txBox="1">
            <a:spLocks noGrp="1"/>
          </p:cNvSpPr>
          <p:nvPr>
            <p:ph type="body" idx="1"/>
          </p:nvPr>
        </p:nvSpPr>
        <p:spPr>
          <a:xfrm>
            <a:off x="951508" y="2851504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/>
            <a:r>
              <a:rPr lang="cs-CZ" dirty="0"/>
              <a:t>vysoká procentuální úroveň jejich sběru</a:t>
            </a:r>
          </a:p>
          <a:p>
            <a:pPr marL="285750" indent="-285750" algn="l"/>
            <a:r>
              <a:rPr lang="cs-CZ" dirty="0"/>
              <a:t>vyšší míra recyklace</a:t>
            </a:r>
          </a:p>
          <a:p>
            <a:pPr marL="285750" indent="-285750" algn="l"/>
            <a:r>
              <a:rPr lang="cs-CZ" dirty="0"/>
              <a:t>odrazení od nákupu</a:t>
            </a:r>
            <a:r>
              <a:rPr lang="cs-CZ" b="1" dirty="0">
                <a:solidFill>
                  <a:schemeClr val="dk2"/>
                </a:solidFill>
              </a:rPr>
              <a:t> </a:t>
            </a:r>
            <a:endParaRPr dirty="0"/>
          </a:p>
        </p:txBody>
      </p:sp>
      <p:sp>
        <p:nvSpPr>
          <p:cNvPr id="1387" name="Google Shape;1387;p44"/>
          <p:cNvSpPr/>
          <p:nvPr/>
        </p:nvSpPr>
        <p:spPr>
          <a:xfrm>
            <a:off x="7883274" y="111700"/>
            <a:ext cx="1129011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4">
            <a:hlinkClick r:id="rId3" action="ppaction://hlinksldjump"/>
          </p:cNvPr>
          <p:cNvSpPr txBox="1"/>
          <p:nvPr/>
        </p:nvSpPr>
        <p:spPr>
          <a:xfrm>
            <a:off x="7883274" y="124957"/>
            <a:ext cx="1128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Zpět</a:t>
            </a: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89" name="Google Shape;1389;p44"/>
          <p:cNvGrpSpPr/>
          <p:nvPr/>
        </p:nvGrpSpPr>
        <p:grpSpPr>
          <a:xfrm>
            <a:off x="6429187" y="808396"/>
            <a:ext cx="1143073" cy="1085672"/>
            <a:chOff x="6049620" y="568745"/>
            <a:chExt cx="909945" cy="861644"/>
          </a:xfrm>
        </p:grpSpPr>
        <p:sp>
          <p:nvSpPr>
            <p:cNvPr id="1390" name="Google Shape;1390;p44"/>
            <p:cNvSpPr/>
            <p:nvPr/>
          </p:nvSpPr>
          <p:spPr>
            <a:xfrm>
              <a:off x="6049620" y="568745"/>
              <a:ext cx="909945" cy="861644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6254921" y="749107"/>
              <a:ext cx="493811" cy="522225"/>
            </a:xfrm>
            <a:custGeom>
              <a:avLst/>
              <a:gdLst/>
              <a:ahLst/>
              <a:cxnLst/>
              <a:rect l="l" t="t" r="r" b="b"/>
              <a:pathLst>
                <a:path w="119350" h="125686" extrusionOk="0">
                  <a:moveTo>
                    <a:pt x="12233" y="0"/>
                  </a:moveTo>
                  <a:cubicBezTo>
                    <a:pt x="9388" y="0"/>
                    <a:pt x="6547" y="1989"/>
                    <a:pt x="8418" y="4692"/>
                  </a:cubicBezTo>
                  <a:cubicBezTo>
                    <a:pt x="17802" y="18313"/>
                    <a:pt x="28396" y="30724"/>
                    <a:pt x="38688" y="43437"/>
                  </a:cubicBezTo>
                  <a:cubicBezTo>
                    <a:pt x="43229" y="48886"/>
                    <a:pt x="47769" y="54334"/>
                    <a:pt x="52007" y="59783"/>
                  </a:cubicBezTo>
                  <a:cubicBezTo>
                    <a:pt x="35056" y="77340"/>
                    <a:pt x="18407" y="95199"/>
                    <a:pt x="2364" y="113664"/>
                  </a:cubicBezTo>
                  <a:cubicBezTo>
                    <a:pt x="1" y="116242"/>
                    <a:pt x="3280" y="118668"/>
                    <a:pt x="6357" y="118668"/>
                  </a:cubicBezTo>
                  <a:cubicBezTo>
                    <a:pt x="7614" y="118668"/>
                    <a:pt x="8838" y="118262"/>
                    <a:pt x="9629" y="117296"/>
                  </a:cubicBezTo>
                  <a:cubicBezTo>
                    <a:pt x="25067" y="99740"/>
                    <a:pt x="40807" y="82788"/>
                    <a:pt x="57153" y="65837"/>
                  </a:cubicBezTo>
                  <a:cubicBezTo>
                    <a:pt x="61088" y="70680"/>
                    <a:pt x="65326" y="75826"/>
                    <a:pt x="69261" y="80972"/>
                  </a:cubicBezTo>
                  <a:cubicBezTo>
                    <a:pt x="79553" y="93383"/>
                    <a:pt x="90147" y="105491"/>
                    <a:pt x="100742" y="117599"/>
                  </a:cubicBezTo>
                  <a:cubicBezTo>
                    <a:pt x="103320" y="120435"/>
                    <a:pt x="106995" y="125685"/>
                    <a:pt x="111395" y="125685"/>
                  </a:cubicBezTo>
                  <a:cubicBezTo>
                    <a:pt x="112161" y="125685"/>
                    <a:pt x="112950" y="125526"/>
                    <a:pt x="113758" y="125166"/>
                  </a:cubicBezTo>
                  <a:cubicBezTo>
                    <a:pt x="119349" y="123769"/>
                    <a:pt x="118228" y="115916"/>
                    <a:pt x="113254" y="115916"/>
                  </a:cubicBezTo>
                  <a:cubicBezTo>
                    <a:pt x="112843" y="115916"/>
                    <a:pt x="112405" y="115970"/>
                    <a:pt x="111942" y="116085"/>
                  </a:cubicBezTo>
                  <a:cubicBezTo>
                    <a:pt x="111639" y="115934"/>
                    <a:pt x="111412" y="115858"/>
                    <a:pt x="111185" y="115858"/>
                  </a:cubicBezTo>
                  <a:cubicBezTo>
                    <a:pt x="110958" y="115858"/>
                    <a:pt x="110731" y="115934"/>
                    <a:pt x="110428" y="116085"/>
                  </a:cubicBezTo>
                  <a:cubicBezTo>
                    <a:pt x="109823" y="115480"/>
                    <a:pt x="109520" y="114875"/>
                    <a:pt x="109218" y="114875"/>
                  </a:cubicBezTo>
                  <a:lnTo>
                    <a:pt x="106493" y="111545"/>
                  </a:lnTo>
                  <a:lnTo>
                    <a:pt x="100439" y="104583"/>
                  </a:lnTo>
                  <a:cubicBezTo>
                    <a:pt x="96201" y="99740"/>
                    <a:pt x="91964" y="94896"/>
                    <a:pt x="87726" y="90053"/>
                  </a:cubicBezTo>
                  <a:cubicBezTo>
                    <a:pt x="79553" y="80367"/>
                    <a:pt x="71380" y="70680"/>
                    <a:pt x="63207" y="60994"/>
                  </a:cubicBezTo>
                  <a:lnTo>
                    <a:pt x="62299" y="59783"/>
                  </a:lnTo>
                  <a:cubicBezTo>
                    <a:pt x="78645" y="43135"/>
                    <a:pt x="95293" y="26486"/>
                    <a:pt x="112245" y="10140"/>
                  </a:cubicBezTo>
                  <a:cubicBezTo>
                    <a:pt x="115025" y="7591"/>
                    <a:pt x="112130" y="4688"/>
                    <a:pt x="109262" y="4688"/>
                  </a:cubicBezTo>
                  <a:cubicBezTo>
                    <a:pt x="108383" y="4688"/>
                    <a:pt x="107506" y="4961"/>
                    <a:pt x="106796" y="5600"/>
                  </a:cubicBezTo>
                  <a:cubicBezTo>
                    <a:pt x="89845" y="21340"/>
                    <a:pt x="73499" y="37383"/>
                    <a:pt x="57758" y="54032"/>
                  </a:cubicBezTo>
                  <a:cubicBezTo>
                    <a:pt x="43531" y="36475"/>
                    <a:pt x="29910" y="18616"/>
                    <a:pt x="15683" y="1362"/>
                  </a:cubicBezTo>
                  <a:cubicBezTo>
                    <a:pt x="14830" y="414"/>
                    <a:pt x="13531" y="0"/>
                    <a:pt x="1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93" name="Google Shape;1393;p44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4" name="Google Shape;1394;p44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95" name="Google Shape;1395;p44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44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4" name="Google Shape;1340;p43">
            <a:extLst>
              <a:ext uri="{FF2B5EF4-FFF2-40B4-BE49-F238E27FC236}">
                <a16:creationId xmlns:a16="http://schemas.microsoft.com/office/drawing/2014/main" id="{DF033341-75CD-49A7-90AF-3D3E6B930074}"/>
              </a:ext>
            </a:extLst>
          </p:cNvPr>
          <p:cNvGrpSpPr/>
          <p:nvPr/>
        </p:nvGrpSpPr>
        <p:grpSpPr>
          <a:xfrm>
            <a:off x="1549339" y="811133"/>
            <a:ext cx="1140806" cy="1080215"/>
            <a:chOff x="3963749" y="540574"/>
            <a:chExt cx="1216471" cy="1151860"/>
          </a:xfrm>
        </p:grpSpPr>
        <p:sp>
          <p:nvSpPr>
            <p:cNvPr id="35" name="Google Shape;1341;p43">
              <a:extLst>
                <a:ext uri="{FF2B5EF4-FFF2-40B4-BE49-F238E27FC236}">
                  <a16:creationId xmlns:a16="http://schemas.microsoft.com/office/drawing/2014/main" id="{80C49D69-5A8B-4CCA-AAD9-CEFC2B6057A5}"/>
                </a:ext>
              </a:extLst>
            </p:cNvPr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342;p43">
              <a:extLst>
                <a:ext uri="{FF2B5EF4-FFF2-40B4-BE49-F238E27FC236}">
                  <a16:creationId xmlns:a16="http://schemas.microsoft.com/office/drawing/2014/main" id="{1EA04CB9-1192-442C-A88B-4E42FD7A4AC8}"/>
                </a:ext>
              </a:extLst>
            </p:cNvPr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383;p44">
            <a:extLst>
              <a:ext uri="{FF2B5EF4-FFF2-40B4-BE49-F238E27FC236}">
                <a16:creationId xmlns:a16="http://schemas.microsoft.com/office/drawing/2014/main" id="{6452E2E7-DFC9-43F0-BA39-60D03F97BCA9}"/>
              </a:ext>
            </a:extLst>
          </p:cNvPr>
          <p:cNvSpPr txBox="1">
            <a:spLocks/>
          </p:cNvSpPr>
          <p:nvPr/>
        </p:nvSpPr>
        <p:spPr>
          <a:xfrm>
            <a:off x="5782628" y="1918192"/>
            <a:ext cx="24361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anum Pen Script"/>
              <a:buNone/>
              <a:defRPr sz="5000" b="0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cs-CZ" dirty="0"/>
              <a:t>NEGATIVA</a:t>
            </a:r>
          </a:p>
        </p:txBody>
      </p:sp>
      <p:sp>
        <p:nvSpPr>
          <p:cNvPr id="38" name="Google Shape;1382;p44">
            <a:extLst>
              <a:ext uri="{FF2B5EF4-FFF2-40B4-BE49-F238E27FC236}">
                <a16:creationId xmlns:a16="http://schemas.microsoft.com/office/drawing/2014/main" id="{C063E44A-FE06-496D-AA03-089AA487913F}"/>
              </a:ext>
            </a:extLst>
          </p:cNvPr>
          <p:cNvSpPr/>
          <p:nvPr/>
        </p:nvSpPr>
        <p:spPr>
          <a:xfrm rot="10800000">
            <a:off x="5201752" y="2652609"/>
            <a:ext cx="3597944" cy="198419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384;p44">
            <a:extLst>
              <a:ext uri="{FF2B5EF4-FFF2-40B4-BE49-F238E27FC236}">
                <a16:creationId xmlns:a16="http://schemas.microsoft.com/office/drawing/2014/main" id="{87EDEC2B-FDC1-4DFD-8B1F-ED56C67E978C}"/>
              </a:ext>
            </a:extLst>
          </p:cNvPr>
          <p:cNvSpPr txBox="1">
            <a:spLocks/>
          </p:cNvSpPr>
          <p:nvPr/>
        </p:nvSpPr>
        <p:spPr>
          <a:xfrm>
            <a:off x="5658226" y="2893942"/>
            <a:ext cx="2895464" cy="14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l"/>
            <a:r>
              <a:rPr lang="cs-CZ" dirty="0"/>
              <a:t>zkomplikování současného způsobu třídění odpadů</a:t>
            </a:r>
          </a:p>
          <a:p>
            <a:pPr marL="285750" indent="-285750" algn="l"/>
            <a:r>
              <a:rPr lang="cs-CZ" dirty="0"/>
              <a:t>investice do automatů, zaměstnanců i prostor</a:t>
            </a:r>
          </a:p>
          <a:p>
            <a:pPr marL="285750" indent="-285750" algn="l"/>
            <a:r>
              <a:rPr lang="cs-CZ" dirty="0"/>
              <a:t>doprava</a:t>
            </a:r>
          </a:p>
          <a:p>
            <a:pPr marL="285750" indent="-285750" algn="l"/>
            <a:r>
              <a:rPr lang="cs-CZ" dirty="0"/>
              <a:t>oslabení systému třídění</a:t>
            </a:r>
            <a:r>
              <a:rPr lang="cs-CZ" b="1" dirty="0">
                <a:solidFill>
                  <a:schemeClr val="dk2"/>
                </a:solidFill>
              </a:rPr>
              <a:t> </a:t>
            </a:r>
            <a:endParaRPr lang="cs-CZ" dirty="0"/>
          </a:p>
        </p:txBody>
      </p:sp>
      <p:sp>
        <p:nvSpPr>
          <p:cNvPr id="40" name="Google Shape;1280;p42">
            <a:extLst>
              <a:ext uri="{FF2B5EF4-FFF2-40B4-BE49-F238E27FC236}">
                <a16:creationId xmlns:a16="http://schemas.microsoft.com/office/drawing/2014/main" id="{30BD6DE8-BBEC-49B2-AB16-D113E8D5B083}"/>
              </a:ext>
            </a:extLst>
          </p:cNvPr>
          <p:cNvSpPr txBox="1">
            <a:spLocks/>
          </p:cNvSpPr>
          <p:nvPr/>
        </p:nvSpPr>
        <p:spPr>
          <a:xfrm>
            <a:off x="713250" y="531954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200" dirty="0">
                <a:latin typeface="Gill Sans Nova Cond" panose="020B0606020104020203" pitchFamily="34" charset="0"/>
              </a:rPr>
              <a:t>Zálohování PET-lahví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713250" y="92543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Gill Sans Nova Cond" panose="020B0606020104020203" pitchFamily="34" charset="0"/>
              </a:rPr>
              <a:t>Bezobalové</a:t>
            </a:r>
            <a:r>
              <a:rPr lang="cs-CZ" dirty="0">
                <a:latin typeface="Gill Sans MT Condensed" panose="020B0506020104020203" pitchFamily="34" charset="-18"/>
              </a:rPr>
              <a:t> </a:t>
            </a:r>
            <a:r>
              <a:rPr lang="cs-CZ" dirty="0">
                <a:latin typeface="Gill Sans Nova Cond" panose="020B0606020104020203" pitchFamily="34" charset="0"/>
              </a:rPr>
              <a:t>nakupování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5" name="Google Shape;1235;p40">
            <a:hlinkClick r:id="rId3" action="ppaction://hlinksldjump"/>
          </p:cNvPr>
          <p:cNvSpPr txBox="1"/>
          <p:nvPr/>
        </p:nvSpPr>
        <p:spPr>
          <a:xfrm>
            <a:off x="7406561" y="123102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Zpět</a:t>
            </a: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994;p37">
            <a:extLst>
              <a:ext uri="{FF2B5EF4-FFF2-40B4-BE49-F238E27FC236}">
                <a16:creationId xmlns:a16="http://schemas.microsoft.com/office/drawing/2014/main" id="{9F0DF966-3F42-457C-BF70-2107830A8E45}"/>
              </a:ext>
            </a:extLst>
          </p:cNvPr>
          <p:cNvSpPr/>
          <p:nvPr/>
        </p:nvSpPr>
        <p:spPr>
          <a:xfrm>
            <a:off x="4988454" y="1795892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994;p37">
            <a:extLst>
              <a:ext uri="{FF2B5EF4-FFF2-40B4-BE49-F238E27FC236}">
                <a16:creationId xmlns:a16="http://schemas.microsoft.com/office/drawing/2014/main" id="{D169C85A-69F4-458D-8F17-B01FE6A02A40}"/>
              </a:ext>
            </a:extLst>
          </p:cNvPr>
          <p:cNvSpPr/>
          <p:nvPr/>
        </p:nvSpPr>
        <p:spPr>
          <a:xfrm>
            <a:off x="4988454" y="2498410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94;p37">
            <a:extLst>
              <a:ext uri="{FF2B5EF4-FFF2-40B4-BE49-F238E27FC236}">
                <a16:creationId xmlns:a16="http://schemas.microsoft.com/office/drawing/2014/main" id="{D652ACE4-5D42-4656-8B2F-35F705861DEF}"/>
              </a:ext>
            </a:extLst>
          </p:cNvPr>
          <p:cNvSpPr/>
          <p:nvPr/>
        </p:nvSpPr>
        <p:spPr>
          <a:xfrm>
            <a:off x="4988454" y="3200928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94;p37">
            <a:extLst>
              <a:ext uri="{FF2B5EF4-FFF2-40B4-BE49-F238E27FC236}">
                <a16:creationId xmlns:a16="http://schemas.microsoft.com/office/drawing/2014/main" id="{5D05A0B6-539B-4D34-95E1-AC8915B6E71E}"/>
              </a:ext>
            </a:extLst>
          </p:cNvPr>
          <p:cNvSpPr/>
          <p:nvPr/>
        </p:nvSpPr>
        <p:spPr>
          <a:xfrm>
            <a:off x="4988454" y="39034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5200743" y="1944691"/>
            <a:ext cx="2407200" cy="402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proč nakupovat bez obalu ?</a:t>
            </a:r>
            <a:endParaRPr dirty="0"/>
          </a:p>
        </p:txBody>
      </p:sp>
      <p:sp>
        <p:nvSpPr>
          <p:cNvPr id="40" name="Google Shape;1205;p40">
            <a:extLst>
              <a:ext uri="{FF2B5EF4-FFF2-40B4-BE49-F238E27FC236}">
                <a16:creationId xmlns:a16="http://schemas.microsoft.com/office/drawing/2014/main" id="{ABDAC445-FA13-4342-8C90-F3FF5D69DD4C}"/>
              </a:ext>
            </a:extLst>
          </p:cNvPr>
          <p:cNvSpPr txBox="1">
            <a:spLocks/>
          </p:cNvSpPr>
          <p:nvPr/>
        </p:nvSpPr>
        <p:spPr>
          <a:xfrm>
            <a:off x="5200743" y="2640784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sp>
        <p:nvSpPr>
          <p:cNvPr id="41" name="Google Shape;1205;p40">
            <a:extLst>
              <a:ext uri="{FF2B5EF4-FFF2-40B4-BE49-F238E27FC236}">
                <a16:creationId xmlns:a16="http://schemas.microsoft.com/office/drawing/2014/main" id="{E07C7473-C923-483C-96A9-04BA74458C74}"/>
              </a:ext>
            </a:extLst>
          </p:cNvPr>
          <p:cNvSpPr txBox="1">
            <a:spLocks/>
          </p:cNvSpPr>
          <p:nvPr/>
        </p:nvSpPr>
        <p:spPr>
          <a:xfrm>
            <a:off x="5200743" y="3343302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/>
              <a:t>jak to funguje?</a:t>
            </a:r>
          </a:p>
        </p:txBody>
      </p:sp>
      <p:sp>
        <p:nvSpPr>
          <p:cNvPr id="42" name="Google Shape;1205;p40">
            <a:extLst>
              <a:ext uri="{FF2B5EF4-FFF2-40B4-BE49-F238E27FC236}">
                <a16:creationId xmlns:a16="http://schemas.microsoft.com/office/drawing/2014/main" id="{2C57D120-3539-459C-9823-0322600E3AFB}"/>
              </a:ext>
            </a:extLst>
          </p:cNvPr>
          <p:cNvSpPr txBox="1">
            <a:spLocks/>
          </p:cNvSpPr>
          <p:nvPr/>
        </p:nvSpPr>
        <p:spPr>
          <a:xfrm>
            <a:off x="5200743" y="4045820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/>
              <a:t>nakupovat jde i přes internet</a:t>
            </a:r>
          </a:p>
        </p:txBody>
      </p:sp>
      <p:pic>
        <p:nvPicPr>
          <p:cNvPr id="22" name="Picture 2" descr="Zobrazit zdrojový obrázek">
            <a:extLst>
              <a:ext uri="{FF2B5EF4-FFF2-40B4-BE49-F238E27FC236}">
                <a16:creationId xmlns:a16="http://schemas.microsoft.com/office/drawing/2014/main" id="{DAB3CECB-7879-4B01-8A0B-D33BA72A7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4095" b="-2"/>
          <a:stretch/>
        </p:blipFill>
        <p:spPr bwMode="auto">
          <a:xfrm>
            <a:off x="829878" y="1749001"/>
            <a:ext cx="3325669" cy="287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6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8"/>
          <p:cNvSpPr/>
          <p:nvPr/>
        </p:nvSpPr>
        <p:spPr>
          <a:xfrm rot="10800000">
            <a:off x="4650171" y="30022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4553710" y="3521984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/>
              <a:t>Bezobal</a:t>
            </a:r>
            <a:r>
              <a:rPr lang="cs-CZ" dirty="0"/>
              <a:t>. obchody</a:t>
            </a:r>
            <a:endParaRPr dirty="0"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4" name="Google Shape;1034;p3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bezobalové obchody v zahraničí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rozšíření ve světě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výzkum organizace </a:t>
            </a:r>
            <a:r>
              <a:rPr lang="cs-CZ" sz="1400" dirty="0" err="1"/>
              <a:t>Ecologos</a:t>
            </a:r>
            <a:endParaRPr lang="cs-CZ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bezobalové obchody u nás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první bezobalový obchod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Zlínský kraj</a:t>
            </a:r>
            <a:endParaRPr sz="1400" dirty="0"/>
          </a:p>
        </p:txBody>
      </p:sp>
      <p:pic>
        <p:nvPicPr>
          <p:cNvPr id="15" name="Picture 2" descr="Zobrazit zdrojový obrázek">
            <a:extLst>
              <a:ext uri="{FF2B5EF4-FFF2-40B4-BE49-F238E27FC236}">
                <a16:creationId xmlns:a16="http://schemas.microsoft.com/office/drawing/2014/main" id="{15D24D21-6619-431F-B336-A5AA659BF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r="22127" b="-1"/>
          <a:stretch/>
        </p:blipFill>
        <p:spPr bwMode="auto">
          <a:xfrm>
            <a:off x="5204635" y="484319"/>
            <a:ext cx="2396250" cy="2389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4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3"/>
          <p:cNvSpPr/>
          <p:nvPr/>
        </p:nvSpPr>
        <p:spPr>
          <a:xfrm rot="10800000">
            <a:off x="5217459" y="2583927"/>
            <a:ext cx="2823882" cy="216980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3"/>
          <p:cNvSpPr txBox="1">
            <a:spLocks noGrp="1"/>
          </p:cNvSpPr>
          <p:nvPr>
            <p:ph type="title"/>
          </p:nvPr>
        </p:nvSpPr>
        <p:spPr>
          <a:xfrm>
            <a:off x="713250" y="116236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0" dirty="0" err="1">
                <a:solidFill>
                  <a:schemeClr val="bg1">
                    <a:lumMod val="75000"/>
                  </a:schemeClr>
                </a:solidFill>
              </a:rPr>
              <a:t>Bezobalu</a:t>
            </a:r>
            <a:endParaRPr sz="7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43" name="Google Shape;1343;p43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43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45" name="Google Shape;1345;p43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" name="Google Shape;1349;p43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" name="Google Shape;1337;p43">
            <a:extLst>
              <a:ext uri="{FF2B5EF4-FFF2-40B4-BE49-F238E27FC236}">
                <a16:creationId xmlns:a16="http://schemas.microsoft.com/office/drawing/2014/main" id="{F0C43FAD-5952-4C63-95BC-BD2AADEFDF68}"/>
              </a:ext>
            </a:extLst>
          </p:cNvPr>
          <p:cNvSpPr/>
          <p:nvPr/>
        </p:nvSpPr>
        <p:spPr>
          <a:xfrm rot="10800000">
            <a:off x="829878" y="2550108"/>
            <a:ext cx="3403350" cy="216980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39;p43">
            <a:extLst>
              <a:ext uri="{FF2B5EF4-FFF2-40B4-BE49-F238E27FC236}">
                <a16:creationId xmlns:a16="http://schemas.microsoft.com/office/drawing/2014/main" id="{872D2820-0931-470C-B3C8-5985E30AA506}"/>
              </a:ext>
            </a:extLst>
          </p:cNvPr>
          <p:cNvSpPr txBox="1">
            <a:spLocks/>
          </p:cNvSpPr>
          <p:nvPr/>
        </p:nvSpPr>
        <p:spPr>
          <a:xfrm>
            <a:off x="1102659" y="2789004"/>
            <a:ext cx="3159726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l"/>
            <a:r>
              <a:rPr lang="cs-CZ" dirty="0"/>
              <a:t>cíle</a:t>
            </a:r>
          </a:p>
          <a:p>
            <a:pPr marL="285750" indent="-285750" algn="l"/>
            <a:r>
              <a:rPr lang="cs-CZ" dirty="0"/>
              <a:t>náhled do projektů</a:t>
            </a:r>
          </a:p>
          <a:p>
            <a:pPr marL="0" indent="0" algn="l">
              <a:buNone/>
            </a:pPr>
            <a:r>
              <a:rPr lang="cs-CZ" dirty="0"/>
              <a:t>     - obalová kalkulačka</a:t>
            </a:r>
          </a:p>
          <a:p>
            <a:pPr marL="0" indent="0" algn="l">
              <a:buNone/>
            </a:pPr>
            <a:r>
              <a:rPr lang="cs-CZ" dirty="0"/>
              <a:t>     -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ambasador na</a:t>
            </a:r>
          </a:p>
          <a:p>
            <a:pPr marL="0" indent="0" algn="l">
              <a:buNone/>
            </a:pPr>
            <a:r>
              <a:rPr lang="cs-CZ" dirty="0"/>
              <a:t>       školách</a:t>
            </a:r>
          </a:p>
          <a:p>
            <a:pPr marL="0" indent="0" algn="l">
              <a:buNone/>
            </a:pPr>
            <a:r>
              <a:rPr lang="cs-CZ" dirty="0"/>
              <a:t>     -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 výzva</a:t>
            </a:r>
          </a:p>
          <a:p>
            <a:pPr marL="0" indent="0" algn="l">
              <a:buNone/>
            </a:pPr>
            <a:r>
              <a:rPr lang="cs-CZ" dirty="0"/>
              <a:t>     - konference o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endParaRPr lang="cs-CZ" dirty="0"/>
          </a:p>
        </p:txBody>
      </p:sp>
      <p:pic>
        <p:nvPicPr>
          <p:cNvPr id="19" name="Picture 6" descr="Zobrazit zdrojový obrázek">
            <a:extLst>
              <a:ext uri="{FF2B5EF4-FFF2-40B4-BE49-F238E27FC236}">
                <a16:creationId xmlns:a16="http://schemas.microsoft.com/office/drawing/2014/main" id="{5A9DC856-EE6F-4E32-967A-3D7BAB5B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96988" l="4500" r="94000">
                        <a14:foregroundMark x1="4000" y1="10241" x2="17500" y2="25904"/>
                        <a14:foregroundMark x1="17500" y1="25904" x2="4500" y2="10843"/>
                        <a14:foregroundMark x1="4500" y1="10843" x2="47500" y2="78916"/>
                        <a14:foregroundMark x1="47500" y1="78916" x2="25000" y2="48795"/>
                        <a14:foregroundMark x1="25000" y1="48795" x2="48000" y2="89157"/>
                        <a14:foregroundMark x1="48000" y1="89157" x2="53000" y2="81928"/>
                        <a14:foregroundMark x1="47000" y1="92169" x2="49500" y2="97590"/>
                        <a14:foregroundMark x1="92500" y1="10843" x2="94000" y2="10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736" y="3173667"/>
            <a:ext cx="1911326" cy="15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422B726-4061-48B5-9413-3F010A008EB8}"/>
              </a:ext>
            </a:extLst>
          </p:cNvPr>
          <p:cNvSpPr txBox="1"/>
          <p:nvPr/>
        </p:nvSpPr>
        <p:spPr>
          <a:xfrm>
            <a:off x="5673736" y="2907177"/>
            <a:ext cx="2030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  <a:latin typeface="Arial Black" panose="020B0A04020102020204" pitchFamily="34" charset="0"/>
              </a:rPr>
              <a:t>CO S ODPADEM?</a:t>
            </a:r>
          </a:p>
        </p:txBody>
      </p:sp>
    </p:spTree>
    <p:extLst>
      <p:ext uri="{BB962C8B-B14F-4D97-AF65-F5344CB8AC3E}">
        <p14:creationId xmlns:p14="http://schemas.microsoft.com/office/powerpoint/2010/main" val="4065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77;p42">
            <a:extLst>
              <a:ext uri="{FF2B5EF4-FFF2-40B4-BE49-F238E27FC236}">
                <a16:creationId xmlns:a16="http://schemas.microsoft.com/office/drawing/2014/main" id="{A5AF4D9C-AEE4-4469-9A84-EF9FCBA3D0F7}"/>
              </a:ext>
            </a:extLst>
          </p:cNvPr>
          <p:cNvSpPr/>
          <p:nvPr/>
        </p:nvSpPr>
        <p:spPr>
          <a:xfrm rot="10800000">
            <a:off x="4746814" y="3407825"/>
            <a:ext cx="2996012" cy="452700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277;p42">
            <a:extLst>
              <a:ext uri="{FF2B5EF4-FFF2-40B4-BE49-F238E27FC236}">
                <a16:creationId xmlns:a16="http://schemas.microsoft.com/office/drawing/2014/main" id="{1AC02C5B-E64C-46D1-B3DA-016DB6CDC9DB}"/>
              </a:ext>
            </a:extLst>
          </p:cNvPr>
          <p:cNvSpPr/>
          <p:nvPr/>
        </p:nvSpPr>
        <p:spPr>
          <a:xfrm rot="10800000">
            <a:off x="4746016" y="3937774"/>
            <a:ext cx="2996012" cy="452700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7" name="Google Shape;1277;p42"/>
          <p:cNvSpPr/>
          <p:nvPr/>
        </p:nvSpPr>
        <p:spPr>
          <a:xfrm rot="10800000">
            <a:off x="4746814" y="2888712"/>
            <a:ext cx="2996012" cy="452700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0" name="Google Shape;1280;p42"/>
          <p:cNvSpPr txBox="1">
            <a:spLocks noGrp="1"/>
          </p:cNvSpPr>
          <p:nvPr>
            <p:ph type="title" idx="2"/>
          </p:nvPr>
        </p:nvSpPr>
        <p:spPr>
          <a:xfrm>
            <a:off x="71322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Gill Sans Nova Cond" panose="020B0606020104020203" pitchFamily="34" charset="0"/>
              </a:rPr>
              <a:t>Zlín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282" name="Google Shape;1282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Gill Sans Nova Cond" panose="020B0606020104020203" pitchFamily="34" charset="0"/>
              </a:rPr>
              <a:t>Bezobaláč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286" name="Google Shape;1286;p42"/>
          <p:cNvSpPr txBox="1">
            <a:spLocks noGrp="1"/>
          </p:cNvSpPr>
          <p:nvPr>
            <p:ph type="subTitle" idx="1"/>
          </p:nvPr>
        </p:nvSpPr>
        <p:spPr>
          <a:xfrm>
            <a:off x="4666021" y="2736911"/>
            <a:ext cx="31560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re-dílny</a:t>
            </a:r>
          </a:p>
        </p:txBody>
      </p:sp>
      <p:sp>
        <p:nvSpPr>
          <p:cNvPr id="1300" name="Google Shape;1300;p42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42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02" name="Google Shape;1302;p42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42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1286;p42">
            <a:extLst>
              <a:ext uri="{FF2B5EF4-FFF2-40B4-BE49-F238E27FC236}">
                <a16:creationId xmlns:a16="http://schemas.microsoft.com/office/drawing/2014/main" id="{3B6B49F8-B264-47F9-BC33-6BE2C74C280F}"/>
              </a:ext>
            </a:extLst>
          </p:cNvPr>
          <p:cNvSpPr txBox="1">
            <a:spLocks/>
          </p:cNvSpPr>
          <p:nvPr/>
        </p:nvSpPr>
        <p:spPr>
          <a:xfrm>
            <a:off x="4593242" y="3256024"/>
            <a:ext cx="315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re-učebna</a:t>
            </a:r>
          </a:p>
        </p:txBody>
      </p:sp>
      <p:sp>
        <p:nvSpPr>
          <p:cNvPr id="63" name="Google Shape;1286;p42">
            <a:extLst>
              <a:ext uri="{FF2B5EF4-FFF2-40B4-BE49-F238E27FC236}">
                <a16:creationId xmlns:a16="http://schemas.microsoft.com/office/drawing/2014/main" id="{3A34E272-CA43-4C21-98CB-F027CAE1C929}"/>
              </a:ext>
            </a:extLst>
          </p:cNvPr>
          <p:cNvSpPr txBox="1">
            <a:spLocks/>
          </p:cNvSpPr>
          <p:nvPr/>
        </p:nvSpPr>
        <p:spPr>
          <a:xfrm>
            <a:off x="4571975" y="3787678"/>
            <a:ext cx="31560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komunitKa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DD0C30A-55AA-4BF7-AD91-C2644EBB8FCF}"/>
              </a:ext>
            </a:extLst>
          </p:cNvPr>
          <p:cNvSpPr txBox="1"/>
          <p:nvPr/>
        </p:nvSpPr>
        <p:spPr>
          <a:xfrm>
            <a:off x="1025932" y="2036090"/>
            <a:ext cx="3567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2"/>
                </a:solidFill>
              </a:rPr>
              <a:t>cíle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2"/>
                </a:solidFill>
              </a:rPr>
              <a:t>náhled do projektů: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0" name="Picture 2" descr="jsme_neziskovka">
            <a:extLst>
              <a:ext uri="{FF2B5EF4-FFF2-40B4-BE49-F238E27FC236}">
                <a16:creationId xmlns:a16="http://schemas.microsoft.com/office/drawing/2014/main" id="{1D4DF53E-7032-405E-99C5-95B7DEA1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16" r="91983">
                        <a14:foregroundMark x1="21941" y1="23500" x2="14768" y2="29750"/>
                        <a14:foregroundMark x1="14768" y1="29750" x2="15612" y2="52500"/>
                        <a14:foregroundMark x1="15612" y1="52500" x2="17932" y2="42500"/>
                        <a14:foregroundMark x1="17932" y1="42500" x2="26582" y2="44500"/>
                        <a14:foregroundMark x1="26582" y1="44500" x2="32068" y2="35500"/>
                        <a14:foregroundMark x1="32068" y1="35500" x2="28059" y2="25750"/>
                        <a14:foregroundMark x1="28059" y1="25750" x2="20675" y2="32750"/>
                        <a14:foregroundMark x1="20675" y1="32750" x2="28692" y2="38000"/>
                        <a14:foregroundMark x1="28692" y1="38000" x2="25738" y2="27750"/>
                        <a14:foregroundMark x1="25738" y1="27750" x2="30169" y2="43500"/>
                        <a14:foregroundMark x1="30169" y1="43500" x2="29114" y2="31500"/>
                        <a14:foregroundMark x1="29114" y1="31500" x2="26582" y2="28250"/>
                        <a14:foregroundMark x1="43249" y1="13750" x2="36287" y2="20250"/>
                        <a14:foregroundMark x1="36287" y1="20250" x2="41139" y2="30250"/>
                        <a14:foregroundMark x1="41139" y1="30250" x2="50422" y2="25500"/>
                        <a14:foregroundMark x1="50422" y1="25500" x2="49578" y2="15000"/>
                        <a14:foregroundMark x1="49578" y1="15000" x2="41139" y2="18750"/>
                        <a14:foregroundMark x1="41139" y1="18750" x2="47468" y2="27250"/>
                        <a14:foregroundMark x1="47468" y1="27250" x2="47468" y2="27500"/>
                        <a14:foregroundMark x1="50844" y1="40500" x2="42616" y2="44750"/>
                        <a14:foregroundMark x1="42616" y1="44750" x2="39662" y2="55250"/>
                        <a14:foregroundMark x1="46519" y1="61750" x2="47046" y2="62250"/>
                        <a14:foregroundMark x1="39662" y1="55250" x2="46519" y2="61750"/>
                        <a14:foregroundMark x1="54989" y1="61578" x2="55907" y2="61500"/>
                        <a14:foregroundMark x1="47046" y1="62250" x2="50884" y2="61925"/>
                        <a14:foregroundMark x1="55907" y1="61500" x2="62025" y2="52750"/>
                        <a14:foregroundMark x1="62025" y1="52750" x2="58861" y2="42750"/>
                        <a14:foregroundMark x1="58861" y1="42750" x2="48945" y2="44000"/>
                        <a14:foregroundMark x1="48945" y1="44000" x2="55274" y2="50750"/>
                        <a14:foregroundMark x1="68354" y1="15500" x2="62025" y2="23250"/>
                        <a14:foregroundMark x1="62025" y1="23250" x2="66456" y2="32250"/>
                        <a14:foregroundMark x1="66456" y1="32250" x2="75738" y2="36250"/>
                        <a14:foregroundMark x1="75738" y1="36250" x2="75105" y2="23500"/>
                        <a14:foregroundMark x1="75105" y1="23500" x2="69409" y2="15500"/>
                        <a14:foregroundMark x1="69409" y1="15500" x2="77004" y2="22500"/>
                        <a14:foregroundMark x1="77004" y1="22500" x2="76160" y2="33000"/>
                        <a14:foregroundMark x1="76160" y1="33000" x2="67089" y2="34250"/>
                        <a14:foregroundMark x1="67089" y1="34250" x2="63924" y2="26250"/>
                        <a14:foregroundMark x1="79325" y1="45500" x2="71097" y2="53250"/>
                        <a14:foregroundMark x1="71097" y1="53250" x2="70675" y2="76250"/>
                        <a14:foregroundMark x1="77610" y1="71000" x2="78270" y2="70500"/>
                        <a14:foregroundMark x1="76289" y1="72000" x2="77610" y2="71000"/>
                        <a14:foregroundMark x1="70675" y1="76250" x2="76289" y2="72000"/>
                        <a14:foregroundMark x1="78270" y1="70500" x2="79158" y2="71000"/>
                        <a14:foregroundMark x1="86709" y1="75250" x2="91561" y2="63250"/>
                        <a14:foregroundMark x1="91561" y1="63250" x2="91983" y2="51250"/>
                        <a14:foregroundMark x1="91983" y1="51250" x2="82700" y2="46250"/>
                        <a14:foregroundMark x1="82700" y1="46250" x2="79325" y2="46000"/>
                        <a14:backgroundMark x1="52110" y1="64500" x2="54219" y2="62000"/>
                        <a14:backgroundMark x1="50844" y1="62000" x2="54219" y2="62000"/>
                        <a14:backgroundMark x1="50633" y1="61750" x2="50633" y2="61750"/>
                        <a14:backgroundMark x1="50211" y1="63750" x2="54430" y2="62750"/>
                        <a14:backgroundMark x1="82068" y1="76750" x2="82068" y2="73000"/>
                        <a14:backgroundMark x1="81857" y1="71500" x2="82278" y2="76000"/>
                        <a14:backgroundMark x1="79747" y1="71000" x2="79747" y2="71000"/>
                        <a14:backgroundMark x1="79747" y1="72000" x2="79747" y2="72000"/>
                        <a14:backgroundMark x1="80802" y1="72000" x2="80802" y2="72000"/>
                        <a14:backgroundMark x1="80802" y1="72000" x2="80802" y2="72000"/>
                        <a14:backgroundMark x1="80802" y1="72000" x2="79325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025" y="2922850"/>
            <a:ext cx="2369720" cy="20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3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72DA9-1209-4D3E-8B55-E70A8358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Nova Cond" panose="020B0606020104020203" pitchFamily="34" charset="0"/>
              </a:rPr>
              <a:t>Další</a:t>
            </a:r>
            <a:r>
              <a:rPr lang="cs-CZ" dirty="0"/>
              <a:t> </a:t>
            </a:r>
            <a:r>
              <a:rPr lang="cs-CZ" dirty="0">
                <a:latin typeface="Gill Sans Nova Cond" panose="020B0606020104020203" pitchFamily="34" charset="0"/>
              </a:rPr>
              <a:t>druhy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CFE66F4-6145-4D5A-B792-6343AF678F8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cs-CZ" dirty="0">
                <a:latin typeface="Gill Sans Nova Cond" panose="020B0606020104020203" pitchFamily="34" charset="0"/>
              </a:rPr>
              <a:t>bezobalových obchodů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B9ED67B-9CAF-4CCF-BF43-CE9125303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188" y="2131506"/>
            <a:ext cx="4213624" cy="158201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2"/>
                </a:solidFill>
              </a:rPr>
              <a:t>Bezobalové eko-drogerie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2"/>
                </a:solidFill>
              </a:rPr>
              <a:t>- Proč vybrat právě tuto drogerii?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2"/>
                </a:solidFill>
              </a:rPr>
              <a:t>- Dm market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bg2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2"/>
                </a:solidFill>
              </a:rPr>
              <a:t>Bezobalové obchody pro zvířata</a:t>
            </a:r>
          </a:p>
        </p:txBody>
      </p:sp>
      <p:pic>
        <p:nvPicPr>
          <p:cNvPr id="5" name="Picture 2" descr="Zdroj: Dm drogerie markt">
            <a:extLst>
              <a:ext uri="{FF2B5EF4-FFF2-40B4-BE49-F238E27FC236}">
                <a16:creationId xmlns:a16="http://schemas.microsoft.com/office/drawing/2014/main" id="{5C39AEE4-A9A2-4715-BC5A-2E7850BFF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r="15656" b="4"/>
          <a:stretch/>
        </p:blipFill>
        <p:spPr bwMode="auto">
          <a:xfrm>
            <a:off x="288805" y="1918981"/>
            <a:ext cx="2311716" cy="1975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s potěší 3">
            <a:extLst>
              <a:ext uri="{FF2B5EF4-FFF2-40B4-BE49-F238E27FC236}">
                <a16:creationId xmlns:a16="http://schemas.microsoft.com/office/drawing/2014/main" id="{97BB4F7D-7EFC-4464-9D39-9BB1E5F4B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r="23945" b="1"/>
          <a:stretch/>
        </p:blipFill>
        <p:spPr bwMode="auto">
          <a:xfrm>
            <a:off x="6678812" y="1845317"/>
            <a:ext cx="2238091" cy="21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234;p40">
            <a:hlinkClick r:id="rId4" action="ppaction://hlinksldjump"/>
            <a:extLst>
              <a:ext uri="{FF2B5EF4-FFF2-40B4-BE49-F238E27FC236}">
                <a16:creationId xmlns:a16="http://schemas.microsoft.com/office/drawing/2014/main" id="{7B4EF82A-F2D4-496C-A323-7B2F661C84DC}"/>
              </a:ext>
            </a:extLst>
          </p:cNvPr>
          <p:cNvSpPr/>
          <p:nvPr/>
        </p:nvSpPr>
        <p:spPr>
          <a:xfrm>
            <a:off x="7331264" y="10507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35;p40">
            <a:hlinkClick r:id="rId4" action="ppaction://hlinksldjump"/>
            <a:extLst>
              <a:ext uri="{FF2B5EF4-FFF2-40B4-BE49-F238E27FC236}">
                <a16:creationId xmlns:a16="http://schemas.microsoft.com/office/drawing/2014/main" id="{DCFECF3D-E611-4E09-AAFD-674A484815A4}"/>
              </a:ext>
            </a:extLst>
          </p:cNvPr>
          <p:cNvSpPr txBox="1"/>
          <p:nvPr/>
        </p:nvSpPr>
        <p:spPr>
          <a:xfrm>
            <a:off x="7406561" y="131820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Zpět</a:t>
            </a: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12442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535690" y="1201042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725C5BC-22E9-42CD-A87D-149B50CD8192}"/>
              </a:ext>
            </a:extLst>
          </p:cNvPr>
          <p:cNvSpPr/>
          <p:nvPr/>
        </p:nvSpPr>
        <p:spPr>
          <a:xfrm>
            <a:off x="1741394" y="1922006"/>
            <a:ext cx="6387353" cy="2312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CEC3A2B-B65E-436A-8394-47C4ADDC8BB0}"/>
              </a:ext>
            </a:extLst>
          </p:cNvPr>
          <p:cNvSpPr txBox="1"/>
          <p:nvPr/>
        </p:nvSpPr>
        <p:spPr>
          <a:xfrm>
            <a:off x="1265705" y="662433"/>
            <a:ext cx="7338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Máte představu o tom, jak jinak by se mohlo nakládání s odpady v budoucnosti zlepšit?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217A-DDF0-431F-9BC4-EA5868EBF14A}"/>
              </a:ext>
            </a:extLst>
          </p:cNvPr>
          <p:cNvSpPr txBox="1"/>
          <p:nvPr/>
        </p:nvSpPr>
        <p:spPr>
          <a:xfrm>
            <a:off x="1909482" y="2108957"/>
            <a:ext cx="6051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vytvářet z odpadů větší množství nových výrobků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vyrábět z nich věci do zemědělství, dopravy atd.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více lidí by se mohlo o třídění zajímat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nahradit plasty obnovitelnými zdroji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míň nakupovat a více šetřit a spotřebovávat jak jídlo, tak oblečení</a:t>
            </a:r>
          </a:p>
        </p:txBody>
      </p:sp>
    </p:spTree>
    <p:extLst>
      <p:ext uri="{BB962C8B-B14F-4D97-AF65-F5344CB8AC3E}">
        <p14:creationId xmlns:p14="http://schemas.microsoft.com/office/powerpoint/2010/main" val="2099261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535690" y="1201042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725C5BC-22E9-42CD-A87D-149B50CD8192}"/>
              </a:ext>
            </a:extLst>
          </p:cNvPr>
          <p:cNvSpPr/>
          <p:nvPr/>
        </p:nvSpPr>
        <p:spPr>
          <a:xfrm>
            <a:off x="1741394" y="1922006"/>
            <a:ext cx="6387353" cy="2312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CEC3A2B-B65E-436A-8394-47C4ADDC8BB0}"/>
              </a:ext>
            </a:extLst>
          </p:cNvPr>
          <p:cNvSpPr txBox="1"/>
          <p:nvPr/>
        </p:nvSpPr>
        <p:spPr>
          <a:xfrm>
            <a:off x="1269578" y="258871"/>
            <a:ext cx="73387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latin typeface="Gill Sans Nova Cond" panose="020B0606020104020203" pitchFamily="34" charset="0"/>
              </a:rPr>
              <a:t>Můžete uvést příklad, jak byste mohli zjednodušit/zlepšit nakládání s odpady v každodenním životě běžné rodiny?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217A-DDF0-431F-9BC4-EA5868EBF14A}"/>
              </a:ext>
            </a:extLst>
          </p:cNvPr>
          <p:cNvSpPr txBox="1"/>
          <p:nvPr/>
        </p:nvSpPr>
        <p:spPr>
          <a:xfrm>
            <a:off x="1909482" y="2108957"/>
            <a:ext cx="6051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využívat vícekrát papírovou tašku/nosit látkovou tašku na nákup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využívat bezobalové obchody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pořídit si jednotlivé koše/ barevné tašky na tříděný odpad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dát si různé druhy barev košů, kde odpad vyhazuji, např. černý pytel na směs, bílá igelitka na papír, žlutá plast ...</a:t>
            </a:r>
          </a:p>
        </p:txBody>
      </p:sp>
    </p:spTree>
    <p:extLst>
      <p:ext uri="{BB962C8B-B14F-4D97-AF65-F5344CB8AC3E}">
        <p14:creationId xmlns:p14="http://schemas.microsoft.com/office/powerpoint/2010/main" val="81224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535690" y="1201042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725C5BC-22E9-42CD-A87D-149B50CD8192}"/>
              </a:ext>
            </a:extLst>
          </p:cNvPr>
          <p:cNvSpPr/>
          <p:nvPr/>
        </p:nvSpPr>
        <p:spPr>
          <a:xfrm>
            <a:off x="1741394" y="1922006"/>
            <a:ext cx="6387353" cy="2312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CEC3A2B-B65E-436A-8394-47C4ADDC8BB0}"/>
              </a:ext>
            </a:extLst>
          </p:cNvPr>
          <p:cNvSpPr txBox="1"/>
          <p:nvPr/>
        </p:nvSpPr>
        <p:spPr>
          <a:xfrm>
            <a:off x="1269578" y="982310"/>
            <a:ext cx="7338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Co vám nejvíc brání v každodenním třídění odpadu?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217A-DDF0-431F-9BC4-EA5868EBF14A}"/>
              </a:ext>
            </a:extLst>
          </p:cNvPr>
          <p:cNvSpPr txBox="1"/>
          <p:nvPr/>
        </p:nvSpPr>
        <p:spPr>
          <a:xfrm>
            <a:off x="1909482" y="2293623"/>
            <a:ext cx="605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lenost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málo místa na další koše v bytě / málo popelnic v okolí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neznalost jaký odpad kam patří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Nova Cond" panose="020B0606020104020203" pitchFamily="34" charset="0"/>
              </a:rPr>
              <a:t>nic, třídím odpad každý den</a:t>
            </a:r>
          </a:p>
        </p:txBody>
      </p:sp>
      <p:sp>
        <p:nvSpPr>
          <p:cNvPr id="13" name="Google Shape;1234;p40">
            <a:hlinkClick r:id="rId3" action="ppaction://hlinksldjump"/>
            <a:extLst>
              <a:ext uri="{FF2B5EF4-FFF2-40B4-BE49-F238E27FC236}">
                <a16:creationId xmlns:a16="http://schemas.microsoft.com/office/drawing/2014/main" id="{6D600060-97B3-4CD9-A369-2807BF66EA00}"/>
              </a:ext>
            </a:extLst>
          </p:cNvPr>
          <p:cNvSpPr/>
          <p:nvPr/>
        </p:nvSpPr>
        <p:spPr>
          <a:xfrm>
            <a:off x="7331264" y="10507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235;p40">
            <a:hlinkClick r:id="rId3" action="ppaction://hlinksldjump"/>
            <a:extLst>
              <a:ext uri="{FF2B5EF4-FFF2-40B4-BE49-F238E27FC236}">
                <a16:creationId xmlns:a16="http://schemas.microsoft.com/office/drawing/2014/main" id="{ACC514AF-EB41-40BE-847E-6FE8EFC93EA3}"/>
              </a:ext>
            </a:extLst>
          </p:cNvPr>
          <p:cNvSpPr txBox="1"/>
          <p:nvPr/>
        </p:nvSpPr>
        <p:spPr>
          <a:xfrm>
            <a:off x="7406561" y="131820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Zpět</a:t>
            </a: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69809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rId3" action="ppaction://hlinksldjump"/>
          </p:cNvPr>
          <p:cNvSpPr txBox="1"/>
          <p:nvPr/>
        </p:nvSpPr>
        <p:spPr>
          <a:xfrm>
            <a:off x="158437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6" name="Google Shape;1166;p3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68" name="Google Shape;1168;p3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9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39">
            <a:hlinkClick r:id="rId5" action="ppaction://hlinksldjump"/>
          </p:cNvPr>
          <p:cNvSpPr txBox="1"/>
          <p:nvPr/>
        </p:nvSpPr>
        <p:spPr>
          <a:xfrm>
            <a:off x="513472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" name="Obrázek 14" descr="Cesta za lepším tříděním odpadu - Samosebou.cz">
            <a:extLst>
              <a:ext uri="{FF2B5EF4-FFF2-40B4-BE49-F238E27FC236}">
                <a16:creationId xmlns:a16="http://schemas.microsoft.com/office/drawing/2014/main" id="{5230363C-3D1B-41F4-B15E-E73B3AD9C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191" y="498157"/>
            <a:ext cx="2884654" cy="4387307"/>
          </a:xfrm>
          <a:prstGeom prst="rect">
            <a:avLst/>
          </a:prstGeom>
          <a:noFill/>
        </p:spPr>
      </p:pic>
      <p:pic>
        <p:nvPicPr>
          <p:cNvPr id="16" name="Zástupný obsah 3" descr="vývoj celkových jednotkových nákladů na odpadové hospodářství, přepočteno na obyvatele.">
            <a:extLst>
              <a:ext uri="{FF2B5EF4-FFF2-40B4-BE49-F238E27FC236}">
                <a16:creationId xmlns:a16="http://schemas.microsoft.com/office/drawing/2014/main" id="{059B9792-641D-4B99-A595-8E6E9F714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864" y="2300664"/>
            <a:ext cx="4472622" cy="21804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5E2B691-4D43-4EE4-8CAF-602199529A9A}"/>
              </a:ext>
            </a:extLst>
          </p:cNvPr>
          <p:cNvSpPr txBox="1"/>
          <p:nvPr/>
        </p:nvSpPr>
        <p:spPr>
          <a:xfrm>
            <a:off x="4812670" y="662433"/>
            <a:ext cx="3069010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buClr>
                <a:schemeClr val="dk2"/>
              </a:buClr>
              <a:buSzPts val="5200"/>
            </a:pPr>
            <a:r>
              <a:rPr lang="cs-CZ" sz="2800" b="1" dirty="0">
                <a:solidFill>
                  <a:schemeClr val="dk2"/>
                </a:solidFill>
                <a:latin typeface="Nanum Pen Script"/>
                <a:ea typeface="Nanum Pen Script"/>
                <a:sym typeface="Nanum Pen Script"/>
              </a:rPr>
              <a:t>Eliminace odpadu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E315CD5-7470-40EF-985A-5641BBD4758E}"/>
              </a:ext>
            </a:extLst>
          </p:cNvPr>
          <p:cNvSpPr txBox="1"/>
          <p:nvPr/>
        </p:nvSpPr>
        <p:spPr>
          <a:xfrm>
            <a:off x="4814047" y="1201418"/>
            <a:ext cx="3119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venir Next LT Pro Light" panose="020B0304020202020204" pitchFamily="34" charset="-18"/>
              </a:rPr>
              <a:t>odpadové hospodářství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venir Next LT Pro Light" panose="020B0304020202020204" pitchFamily="34" charset="-18"/>
              </a:rPr>
              <a:t>příčiny vzniku odpadu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>
                    <a:lumMod val="75000"/>
                  </a:schemeClr>
                </a:solidFill>
                <a:latin typeface="Avenir Next LT Pro Light" panose="020B0304020202020204" pitchFamily="34" charset="-18"/>
              </a:rPr>
              <a:t>minimalizace odpadu</a:t>
            </a:r>
          </a:p>
        </p:txBody>
      </p:sp>
    </p:spTree>
    <p:extLst>
      <p:ext uri="{BB962C8B-B14F-4D97-AF65-F5344CB8AC3E}">
        <p14:creationId xmlns:p14="http://schemas.microsoft.com/office/powerpoint/2010/main" val="310161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7"/>
          <p:cNvGrpSpPr/>
          <p:nvPr/>
        </p:nvGrpSpPr>
        <p:grpSpPr>
          <a:xfrm>
            <a:off x="3113106" y="1251923"/>
            <a:ext cx="3362920" cy="3354006"/>
            <a:chOff x="4048209" y="1327361"/>
            <a:chExt cx="3486698" cy="3477455"/>
          </a:xfrm>
        </p:grpSpPr>
        <p:grpSp>
          <p:nvGrpSpPr>
            <p:cNvPr id="903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904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906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2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3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14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20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9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972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976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983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987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4" name="Google Shape;994;p37">
            <a:hlinkClick r:id="rId3" action="ppaction://hlinksldjump"/>
          </p:cNvPr>
          <p:cNvSpPr/>
          <p:nvPr/>
        </p:nvSpPr>
        <p:spPr>
          <a:xfrm>
            <a:off x="5522842" y="26082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>
            <a:hlinkClick r:id="rId4" action="ppaction://hlinksldjump"/>
          </p:cNvPr>
          <p:cNvSpPr/>
          <p:nvPr/>
        </p:nvSpPr>
        <p:spPr>
          <a:xfrm>
            <a:off x="5593976" y="1707646"/>
            <a:ext cx="2760644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41549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>
            <a:hlinkClick r:id="rId5" action="ppaction://hlinksldjump"/>
          </p:cNvPr>
          <p:cNvSpPr/>
          <p:nvPr/>
        </p:nvSpPr>
        <p:spPr>
          <a:xfrm>
            <a:off x="785873" y="2519463"/>
            <a:ext cx="2909618" cy="865245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>
            <a:hlinkClick r:id="rId6" action="ppaction://hlinksldjump"/>
          </p:cNvPr>
          <p:cNvSpPr/>
          <p:nvPr/>
        </p:nvSpPr>
        <p:spPr>
          <a:xfrm>
            <a:off x="789380" y="17076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>
            <a:hlinkClick r:id="rId5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713225" y="27277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r>
              <a:rPr lang="cs-CZ" sz="1800" u="sng" dirty="0"/>
              <a:t>Sběrné dvory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/>
              <a:t>Zálohování PET-lahví</a:t>
            </a:r>
            <a:endParaRPr sz="1800" u="sng" dirty="0"/>
          </a:p>
        </p:txBody>
      </p:sp>
      <p:sp>
        <p:nvSpPr>
          <p:cNvPr id="1004" name="Google Shape;1004;p37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5446675" y="18271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Bezobalové nakupování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Obchody</a:t>
            </a:r>
            <a:endParaRPr sz="1800" u="sng" dirty="0"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06" name="Google Shape;1006;p37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5446675" y="27277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</a:t>
            </a:r>
            <a:endParaRPr sz="2400" u="sng" dirty="0"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08" name="Google Shape;1008;p37">
            <a:hlinkClick r:id="rId6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18271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/>
              <a:t>Textil (kontejnery)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 dirty="0"/>
              <a:t>RE-USE</a:t>
            </a:r>
            <a:endParaRPr sz="1800" u="sng" dirty="0"/>
          </a:p>
        </p:txBody>
      </p:sp>
      <p:grpSp>
        <p:nvGrpSpPr>
          <p:cNvPr id="1009" name="Google Shape;1009;p37"/>
          <p:cNvGrpSpPr/>
          <p:nvPr/>
        </p:nvGrpSpPr>
        <p:grpSpPr>
          <a:xfrm>
            <a:off x="4325102" y="93272"/>
            <a:ext cx="493797" cy="446228"/>
            <a:chOff x="2679436" y="3270400"/>
            <a:chExt cx="752625" cy="689795"/>
          </a:xfrm>
        </p:grpSpPr>
        <p:sp>
          <p:nvSpPr>
            <p:cNvPr id="1010" name="Google Shape;1010;p3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999;p3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945682-9214-4615-A83E-653B637C536E}"/>
              </a:ext>
            </a:extLst>
          </p:cNvPr>
          <p:cNvSpPr/>
          <p:nvPr/>
        </p:nvSpPr>
        <p:spPr>
          <a:xfrm>
            <a:off x="7535782" y="4273038"/>
            <a:ext cx="1109796" cy="572278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ovéPo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B18F4E5-DF44-45BC-A2C3-5EDA64BE5BEC}"/>
              </a:ext>
            </a:extLst>
          </p:cNvPr>
          <p:cNvSpPr txBox="1"/>
          <p:nvPr/>
        </p:nvSpPr>
        <p:spPr>
          <a:xfrm>
            <a:off x="7776149" y="4405288"/>
            <a:ext cx="86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bg1">
                    <a:lumMod val="75000"/>
                  </a:schemeClr>
                </a:solidFill>
                <a:latin typeface="Arial Nova Light" panose="020B0304020202020204" pitchFamily="34" charset="0"/>
              </a:rPr>
              <a:t>Konec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8"/>
          <p:cNvSpPr/>
          <p:nvPr/>
        </p:nvSpPr>
        <p:spPr>
          <a:xfrm rot="10800000">
            <a:off x="4650171" y="3002270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8"/>
          <p:cNvSpPr txBox="1">
            <a:spLocks noGrp="1"/>
          </p:cNvSpPr>
          <p:nvPr>
            <p:ph type="title" idx="2"/>
          </p:nvPr>
        </p:nvSpPr>
        <p:spPr>
          <a:xfrm>
            <a:off x="4553710" y="3521984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Textil</a:t>
            </a:r>
            <a:endParaRPr dirty="0"/>
          </a:p>
        </p:txBody>
      </p:sp>
      <p:sp>
        <p:nvSpPr>
          <p:cNvPr id="1027" name="Google Shape;1027;p3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4" name="Google Shape;1034;p38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kontejnery na textil/aplikace na mobilním telefonu /charita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 firmě </a:t>
            </a:r>
            <a:r>
              <a:rPr lang="cs-CZ" sz="1400" b="1" dirty="0"/>
              <a:t>POTEX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co se děje s oblečením 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   kontejneru?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- kdo vykupuje oblečení 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         firmy?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koloběh textilu + textil v odpadu</a:t>
            </a:r>
            <a:endParaRPr sz="1400" dirty="0"/>
          </a:p>
        </p:txBody>
      </p:sp>
      <p:pic>
        <p:nvPicPr>
          <p:cNvPr id="125" name="Picture 4" descr="Sollamak Harap Konut co se může dát do kontejneru pro oblečení Meslek Parti  satış miktarı">
            <a:extLst>
              <a:ext uri="{FF2B5EF4-FFF2-40B4-BE49-F238E27FC236}">
                <a16:creationId xmlns:a16="http://schemas.microsoft.com/office/drawing/2014/main" id="{8089F9BC-785B-4AA0-93FC-440BF1D2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549" y="940526"/>
            <a:ext cx="3505179" cy="1857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rId3" action="ppaction://hlinksldjump"/>
          </p:cNvPr>
          <p:cNvSpPr txBox="1"/>
          <p:nvPr/>
        </p:nvSpPr>
        <p:spPr>
          <a:xfrm>
            <a:off x="158437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6" name="Google Shape;1166;p39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168" name="Google Shape;1168;p3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39">
            <a:hlinkClick r:id="rId4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3" name="Google Shape;1173;p39">
            <a:hlinkClick r:id="rId5" action="ppaction://hlinksldjump"/>
          </p:cNvPr>
          <p:cNvSpPr txBox="1"/>
          <p:nvPr/>
        </p:nvSpPr>
        <p:spPr>
          <a:xfrm>
            <a:off x="513472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" name="Zástupný obsah 7">
            <a:extLst>
              <a:ext uri="{FF2B5EF4-FFF2-40B4-BE49-F238E27FC236}">
                <a16:creationId xmlns:a16="http://schemas.microsoft.com/office/drawing/2014/main" id="{25D12E3D-3620-4F6E-B85F-A742A3484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186" y="311557"/>
            <a:ext cx="2501278" cy="454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2C05F62C-2558-4F37-BFC0-15795EE23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733916"/>
            <a:ext cx="2760664" cy="4000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713250" y="92543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dirty="0"/>
              <a:t>RE-USE</a:t>
            </a:r>
            <a:endParaRPr dirty="0"/>
          </a:p>
        </p:txBody>
      </p:sp>
      <p:sp>
        <p:nvSpPr>
          <p:cNvPr id="1209" name="Google Shape;1209;p40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40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11" name="Google Shape;1211;p40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40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4" name="Google Shape;1234;p40">
            <a:hlinkClick r:id="rId3" action="ppaction://hlinksldjump"/>
          </p:cNvPr>
          <p:cNvSpPr/>
          <p:nvPr/>
        </p:nvSpPr>
        <p:spPr>
          <a:xfrm>
            <a:off x="7331264" y="10507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>
            <a:hlinkClick r:id="rId3" action="ppaction://hlinksldjump"/>
          </p:cNvPr>
          <p:cNvSpPr txBox="1"/>
          <p:nvPr/>
        </p:nvSpPr>
        <p:spPr>
          <a:xfrm>
            <a:off x="7406561" y="131820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Zpět</a:t>
            </a: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" name="Google Shape;994;p37">
            <a:extLst>
              <a:ext uri="{FF2B5EF4-FFF2-40B4-BE49-F238E27FC236}">
                <a16:creationId xmlns:a16="http://schemas.microsoft.com/office/drawing/2014/main" id="{9F0DF966-3F42-457C-BF70-2107830A8E45}"/>
              </a:ext>
            </a:extLst>
          </p:cNvPr>
          <p:cNvSpPr/>
          <p:nvPr/>
        </p:nvSpPr>
        <p:spPr>
          <a:xfrm>
            <a:off x="4988454" y="1795892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994;p37">
            <a:extLst>
              <a:ext uri="{FF2B5EF4-FFF2-40B4-BE49-F238E27FC236}">
                <a16:creationId xmlns:a16="http://schemas.microsoft.com/office/drawing/2014/main" id="{D169C85A-69F4-458D-8F17-B01FE6A02A40}"/>
              </a:ext>
            </a:extLst>
          </p:cNvPr>
          <p:cNvSpPr/>
          <p:nvPr/>
        </p:nvSpPr>
        <p:spPr>
          <a:xfrm>
            <a:off x="4988454" y="2498410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94;p37">
            <a:extLst>
              <a:ext uri="{FF2B5EF4-FFF2-40B4-BE49-F238E27FC236}">
                <a16:creationId xmlns:a16="http://schemas.microsoft.com/office/drawing/2014/main" id="{D652ACE4-5D42-4656-8B2F-35F705861DEF}"/>
              </a:ext>
            </a:extLst>
          </p:cNvPr>
          <p:cNvSpPr/>
          <p:nvPr/>
        </p:nvSpPr>
        <p:spPr>
          <a:xfrm>
            <a:off x="4988454" y="3200928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94;p37">
            <a:extLst>
              <a:ext uri="{FF2B5EF4-FFF2-40B4-BE49-F238E27FC236}">
                <a16:creationId xmlns:a16="http://schemas.microsoft.com/office/drawing/2014/main" id="{5D05A0B6-539B-4D34-95E1-AC8915B6E71E}"/>
              </a:ext>
            </a:extLst>
          </p:cNvPr>
          <p:cNvSpPr/>
          <p:nvPr/>
        </p:nvSpPr>
        <p:spPr>
          <a:xfrm>
            <a:off x="4988454" y="3903446"/>
            <a:ext cx="283177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5200743" y="1944691"/>
            <a:ext cx="2407200" cy="402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jak to funguje</a:t>
            </a:r>
            <a:endParaRPr dirty="0"/>
          </a:p>
        </p:txBody>
      </p:sp>
      <p:sp>
        <p:nvSpPr>
          <p:cNvPr id="40" name="Google Shape;1205;p40">
            <a:extLst>
              <a:ext uri="{FF2B5EF4-FFF2-40B4-BE49-F238E27FC236}">
                <a16:creationId xmlns:a16="http://schemas.microsoft.com/office/drawing/2014/main" id="{ABDAC445-FA13-4342-8C90-F3FF5D69DD4C}"/>
              </a:ext>
            </a:extLst>
          </p:cNvPr>
          <p:cNvSpPr txBox="1">
            <a:spLocks/>
          </p:cNvSpPr>
          <p:nvPr/>
        </p:nvSpPr>
        <p:spPr>
          <a:xfrm>
            <a:off x="5200743" y="2640784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/>
              <a:t>re-use v současnosti</a:t>
            </a:r>
          </a:p>
        </p:txBody>
      </p:sp>
      <p:sp>
        <p:nvSpPr>
          <p:cNvPr id="41" name="Google Shape;1205;p40">
            <a:extLst>
              <a:ext uri="{FF2B5EF4-FFF2-40B4-BE49-F238E27FC236}">
                <a16:creationId xmlns:a16="http://schemas.microsoft.com/office/drawing/2014/main" id="{E07C7473-C923-483C-96A9-04BA74458C74}"/>
              </a:ext>
            </a:extLst>
          </p:cNvPr>
          <p:cNvSpPr txBox="1">
            <a:spLocks/>
          </p:cNvSpPr>
          <p:nvPr/>
        </p:nvSpPr>
        <p:spPr>
          <a:xfrm>
            <a:off x="5200743" y="3343302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/>
              <a:t>obchody/centrum</a:t>
            </a:r>
          </a:p>
        </p:txBody>
      </p:sp>
      <p:sp>
        <p:nvSpPr>
          <p:cNvPr id="42" name="Google Shape;1205;p40">
            <a:extLst>
              <a:ext uri="{FF2B5EF4-FFF2-40B4-BE49-F238E27FC236}">
                <a16:creationId xmlns:a16="http://schemas.microsoft.com/office/drawing/2014/main" id="{2C57D120-3539-459C-9823-0322600E3AFB}"/>
              </a:ext>
            </a:extLst>
          </p:cNvPr>
          <p:cNvSpPr txBox="1">
            <a:spLocks/>
          </p:cNvSpPr>
          <p:nvPr/>
        </p:nvSpPr>
        <p:spPr>
          <a:xfrm>
            <a:off x="5200743" y="4045820"/>
            <a:ext cx="2407200" cy="40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Nunito"/>
              <a:buNone/>
            </a:pPr>
            <a:r>
              <a:rPr lang="cs-CZ" dirty="0"/>
              <a:t>nejbližší re-use centrum</a:t>
            </a:r>
          </a:p>
        </p:txBody>
      </p:sp>
      <p:pic>
        <p:nvPicPr>
          <p:cNvPr id="43" name="Obrázek 42" descr="Obsah obrázku text, budova, exteriér&#10;&#10;Popis byl vytvořen automaticky">
            <a:extLst>
              <a:ext uri="{FF2B5EF4-FFF2-40B4-BE49-F238E27FC236}">
                <a16:creationId xmlns:a16="http://schemas.microsoft.com/office/drawing/2014/main" id="{8110A729-7EAD-4AB9-B7CE-3BDCAF01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75" y="2106114"/>
            <a:ext cx="3315825" cy="222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Obrázek 43" descr="Re-use - Home | Facebook">
            <a:extLst>
              <a:ext uri="{FF2B5EF4-FFF2-40B4-BE49-F238E27FC236}">
                <a16:creationId xmlns:a16="http://schemas.microsoft.com/office/drawing/2014/main" id="{D999FBAD-06D1-4EDB-AFE9-38162D5DA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5" y="1465667"/>
            <a:ext cx="1348130" cy="134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8"/>
          <p:cNvSpPr/>
          <p:nvPr/>
        </p:nvSpPr>
        <p:spPr>
          <a:xfrm rot="10800000">
            <a:off x="4627427" y="378905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8"/>
          <p:cNvSpPr/>
          <p:nvPr/>
        </p:nvSpPr>
        <p:spPr>
          <a:xfrm rot="10800000">
            <a:off x="1011396" y="983535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4547787" y="848568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Gill Sans Nova Cond" panose="020B0606020104020203" pitchFamily="34" charset="0"/>
              </a:rPr>
              <a:t>Sběrné dvory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1126192" y="1115912"/>
            <a:ext cx="3275542" cy="2344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základní charakteristika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kdo a za jakých podmínek do nich smí odkládat odpad?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sběrné dvory VS sběrná místa</a:t>
            </a:r>
            <a:endParaRPr dirty="0"/>
          </a:p>
        </p:txBody>
      </p:sp>
      <p:sp>
        <p:nvSpPr>
          <p:cNvPr id="1592" name="Google Shape;1592;p48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4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" name="Obrázek 47" descr="Čím mohou být vybaveny sběrné dvory">
            <a:extLst>
              <a:ext uri="{FF2B5EF4-FFF2-40B4-BE49-F238E27FC236}">
                <a16:creationId xmlns:a16="http://schemas.microsoft.com/office/drawing/2014/main" id="{11B0BEBF-AEA4-4663-81F5-EB8CBE52C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46" y="2404669"/>
            <a:ext cx="3301241" cy="22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3"/>
          <p:cNvSpPr/>
          <p:nvPr/>
        </p:nvSpPr>
        <p:spPr>
          <a:xfrm rot="10800000">
            <a:off x="4538878" y="2550109"/>
            <a:ext cx="2523635" cy="198419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3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Gill Sans Nova Cond" panose="020B0606020104020203" pitchFamily="34" charset="0"/>
              </a:rPr>
              <a:t>Co odkládat do sběrného dvora?</a:t>
            </a:r>
            <a:endParaRPr dirty="0">
              <a:latin typeface="Gill Sans Nova Cond" panose="020B0606020104020203" pitchFamily="34" charset="0"/>
            </a:endParaRPr>
          </a:p>
        </p:txBody>
      </p:sp>
      <p:sp>
        <p:nvSpPr>
          <p:cNvPr id="1339" name="Google Shape;1339;p43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starý nábytek, koberce</a:t>
            </a:r>
          </a:p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nebezpečné odpady v domácnostech</a:t>
            </a:r>
          </a:p>
        </p:txBody>
      </p:sp>
      <p:grpSp>
        <p:nvGrpSpPr>
          <p:cNvPr id="1340" name="Google Shape;1340;p43"/>
          <p:cNvGrpSpPr/>
          <p:nvPr/>
        </p:nvGrpSpPr>
        <p:grpSpPr>
          <a:xfrm>
            <a:off x="4005072" y="768096"/>
            <a:ext cx="1140806" cy="1080215"/>
            <a:chOff x="3963749" y="540574"/>
            <a:chExt cx="1216471" cy="1151860"/>
          </a:xfrm>
        </p:grpSpPr>
        <p:sp>
          <p:nvSpPr>
            <p:cNvPr id="1341" name="Google Shape;1341;p43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43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43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345" name="Google Shape;1345;p43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" name="Google Shape;1349;p43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" name="Google Shape;1337;p43">
            <a:extLst>
              <a:ext uri="{FF2B5EF4-FFF2-40B4-BE49-F238E27FC236}">
                <a16:creationId xmlns:a16="http://schemas.microsoft.com/office/drawing/2014/main" id="{F0C43FAD-5952-4C63-95BC-BD2AADEFDF68}"/>
              </a:ext>
            </a:extLst>
          </p:cNvPr>
          <p:cNvSpPr/>
          <p:nvPr/>
        </p:nvSpPr>
        <p:spPr>
          <a:xfrm rot="10800000">
            <a:off x="1709593" y="2571750"/>
            <a:ext cx="2523635" cy="198419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39;p43">
            <a:extLst>
              <a:ext uri="{FF2B5EF4-FFF2-40B4-BE49-F238E27FC236}">
                <a16:creationId xmlns:a16="http://schemas.microsoft.com/office/drawing/2014/main" id="{872D2820-0931-470C-B3C8-5985E30AA506}"/>
              </a:ext>
            </a:extLst>
          </p:cNvPr>
          <p:cNvSpPr txBox="1">
            <a:spLocks/>
          </p:cNvSpPr>
          <p:nvPr/>
        </p:nvSpPr>
        <p:spPr>
          <a:xfrm>
            <a:off x="1855185" y="2789004"/>
            <a:ext cx="24072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pneumatiky</a:t>
            </a:r>
          </a:p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stavební odpad</a:t>
            </a:r>
          </a:p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bio odpad</a:t>
            </a:r>
          </a:p>
          <a:p>
            <a:pPr marL="285750" indent="-285750" algn="l"/>
            <a:r>
              <a:rPr lang="cs-CZ" b="1" dirty="0">
                <a:solidFill>
                  <a:schemeClr val="dk2"/>
                </a:solidFill>
              </a:rPr>
              <a:t>železný šrot</a:t>
            </a:r>
          </a:p>
        </p:txBody>
      </p:sp>
      <p:grpSp>
        <p:nvGrpSpPr>
          <p:cNvPr id="17" name="Google Shape;2318;p63">
            <a:extLst>
              <a:ext uri="{FF2B5EF4-FFF2-40B4-BE49-F238E27FC236}">
                <a16:creationId xmlns:a16="http://schemas.microsoft.com/office/drawing/2014/main" id="{9962CD5F-EB69-4A0A-AFC6-6283196F0751}"/>
              </a:ext>
            </a:extLst>
          </p:cNvPr>
          <p:cNvGrpSpPr/>
          <p:nvPr/>
        </p:nvGrpSpPr>
        <p:grpSpPr>
          <a:xfrm>
            <a:off x="7339005" y="3949950"/>
            <a:ext cx="1425022" cy="850908"/>
            <a:chOff x="495607" y="1047744"/>
            <a:chExt cx="1058988" cy="521880"/>
          </a:xfrm>
        </p:grpSpPr>
        <p:sp>
          <p:nvSpPr>
            <p:cNvPr id="18" name="Google Shape;2319;p63">
              <a:extLst>
                <a:ext uri="{FF2B5EF4-FFF2-40B4-BE49-F238E27FC236}">
                  <a16:creationId xmlns:a16="http://schemas.microsoft.com/office/drawing/2014/main" id="{D52C9A01-1BFD-4354-9632-1BB5B5442A72}"/>
                </a:ext>
              </a:extLst>
            </p:cNvPr>
            <p:cNvSpPr/>
            <p:nvPr/>
          </p:nvSpPr>
          <p:spPr>
            <a:xfrm>
              <a:off x="886377" y="1172077"/>
              <a:ext cx="382318" cy="397547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20;p63">
              <a:extLst>
                <a:ext uri="{FF2B5EF4-FFF2-40B4-BE49-F238E27FC236}">
                  <a16:creationId xmlns:a16="http://schemas.microsoft.com/office/drawing/2014/main" id="{9339227F-0AD1-44E9-86E7-493B59865C43}"/>
                </a:ext>
              </a:extLst>
            </p:cNvPr>
            <p:cNvSpPr/>
            <p:nvPr/>
          </p:nvSpPr>
          <p:spPr>
            <a:xfrm>
              <a:off x="645312" y="1160228"/>
              <a:ext cx="259691" cy="409395"/>
            </a:xfrm>
            <a:custGeom>
              <a:avLst/>
              <a:gdLst/>
              <a:ahLst/>
              <a:cxnLst/>
              <a:rect l="l" t="t" r="r" b="b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alpha val="52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21;p63">
              <a:extLst>
                <a:ext uri="{FF2B5EF4-FFF2-40B4-BE49-F238E27FC236}">
                  <a16:creationId xmlns:a16="http://schemas.microsoft.com/office/drawing/2014/main" id="{1E717C6A-E191-4D00-90E8-96E91CD49D40}"/>
                </a:ext>
              </a:extLst>
            </p:cNvPr>
            <p:cNvSpPr/>
            <p:nvPr/>
          </p:nvSpPr>
          <p:spPr>
            <a:xfrm>
              <a:off x="645312" y="1084950"/>
              <a:ext cx="623383" cy="153953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22;p63">
              <a:extLst>
                <a:ext uri="{FF2B5EF4-FFF2-40B4-BE49-F238E27FC236}">
                  <a16:creationId xmlns:a16="http://schemas.microsoft.com/office/drawing/2014/main" id="{8C1A84EB-232E-47D2-8208-4B59ECD492A9}"/>
                </a:ext>
              </a:extLst>
            </p:cNvPr>
            <p:cNvSpPr/>
            <p:nvPr/>
          </p:nvSpPr>
          <p:spPr>
            <a:xfrm>
              <a:off x="495607" y="1160228"/>
              <a:ext cx="390785" cy="175107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23;p63">
              <a:extLst>
                <a:ext uri="{FF2B5EF4-FFF2-40B4-BE49-F238E27FC236}">
                  <a16:creationId xmlns:a16="http://schemas.microsoft.com/office/drawing/2014/main" id="{4C8E4AC9-EAA6-4C2A-ABB7-AC750837D41F}"/>
                </a:ext>
              </a:extLst>
            </p:cNvPr>
            <p:cNvSpPr/>
            <p:nvPr/>
          </p:nvSpPr>
          <p:spPr>
            <a:xfrm>
              <a:off x="1045387" y="1084950"/>
              <a:ext cx="223308" cy="168345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24;p63">
              <a:extLst>
                <a:ext uri="{FF2B5EF4-FFF2-40B4-BE49-F238E27FC236}">
                  <a16:creationId xmlns:a16="http://schemas.microsoft.com/office/drawing/2014/main" id="{3BDF7FA1-6692-41A4-AED8-AF30B67D68FD}"/>
                </a:ext>
              </a:extLst>
            </p:cNvPr>
            <p:cNvSpPr/>
            <p:nvPr/>
          </p:nvSpPr>
          <p:spPr>
            <a:xfrm>
              <a:off x="886377" y="1172077"/>
              <a:ext cx="528656" cy="153101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25;p63">
              <a:extLst>
                <a:ext uri="{FF2B5EF4-FFF2-40B4-BE49-F238E27FC236}">
                  <a16:creationId xmlns:a16="http://schemas.microsoft.com/office/drawing/2014/main" id="{4E831BD7-8CC1-429A-84A2-62BDC8AB1BAF}"/>
                </a:ext>
              </a:extLst>
            </p:cNvPr>
            <p:cNvSpPr/>
            <p:nvPr/>
          </p:nvSpPr>
          <p:spPr>
            <a:xfrm>
              <a:off x="1153653" y="1047744"/>
              <a:ext cx="400943" cy="499051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26;p63">
              <a:extLst>
                <a:ext uri="{FF2B5EF4-FFF2-40B4-BE49-F238E27FC236}">
                  <a16:creationId xmlns:a16="http://schemas.microsoft.com/office/drawing/2014/main" id="{2BC66C09-D0DA-4F40-9A7D-7E2FD9E10B8C}"/>
                </a:ext>
              </a:extLst>
            </p:cNvPr>
            <p:cNvSpPr/>
            <p:nvPr/>
          </p:nvSpPr>
          <p:spPr>
            <a:xfrm>
              <a:off x="1201869" y="1092564"/>
              <a:ext cx="164111" cy="62608"/>
            </a:xfrm>
            <a:custGeom>
              <a:avLst/>
              <a:gdLst/>
              <a:ahLst/>
              <a:cxnLst/>
              <a:rect l="l" t="t" r="r" b="b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969" y="4184"/>
                  </a:lnTo>
                  <a:lnTo>
                    <a:pt x="10856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27;p63">
              <a:extLst>
                <a:ext uri="{FF2B5EF4-FFF2-40B4-BE49-F238E27FC236}">
                  <a16:creationId xmlns:a16="http://schemas.microsoft.com/office/drawing/2014/main" id="{E24E4BC7-7C0F-4C19-9EB7-91303FEB1773}"/>
                </a:ext>
              </a:extLst>
            </p:cNvPr>
            <p:cNvSpPr/>
            <p:nvPr/>
          </p:nvSpPr>
          <p:spPr>
            <a:xfrm>
              <a:off x="1394718" y="1096798"/>
              <a:ext cx="126891" cy="60917"/>
            </a:xfrm>
            <a:custGeom>
              <a:avLst/>
              <a:gdLst/>
              <a:ahLst/>
              <a:cxnLst/>
              <a:rect l="l" t="t" r="r" b="b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28;p63">
              <a:extLst>
                <a:ext uri="{FF2B5EF4-FFF2-40B4-BE49-F238E27FC236}">
                  <a16:creationId xmlns:a16="http://schemas.microsoft.com/office/drawing/2014/main" id="{F51D3966-5E41-441D-98ED-1FD6CEAEBE63}"/>
                </a:ext>
              </a:extLst>
            </p:cNvPr>
            <p:cNvSpPr/>
            <p:nvPr/>
          </p:nvSpPr>
          <p:spPr>
            <a:xfrm>
              <a:off x="1195945" y="1186453"/>
              <a:ext cx="327355" cy="26240"/>
            </a:xfrm>
            <a:custGeom>
              <a:avLst/>
              <a:gdLst/>
              <a:ahLst/>
              <a:cxnLst/>
              <a:rect l="l" t="t" r="r" b="b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29;p63">
              <a:extLst>
                <a:ext uri="{FF2B5EF4-FFF2-40B4-BE49-F238E27FC236}">
                  <a16:creationId xmlns:a16="http://schemas.microsoft.com/office/drawing/2014/main" id="{CBA54A89-5674-4690-A435-CA34C6059487}"/>
                </a:ext>
              </a:extLst>
            </p:cNvPr>
            <p:cNvSpPr/>
            <p:nvPr/>
          </p:nvSpPr>
          <p:spPr>
            <a:xfrm>
              <a:off x="1194254" y="1228745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30;p63">
              <a:extLst>
                <a:ext uri="{FF2B5EF4-FFF2-40B4-BE49-F238E27FC236}">
                  <a16:creationId xmlns:a16="http://schemas.microsoft.com/office/drawing/2014/main" id="{5F5570DD-505F-4BE9-B22C-12152D65C09D}"/>
                </a:ext>
              </a:extLst>
            </p:cNvPr>
            <p:cNvSpPr/>
            <p:nvPr/>
          </p:nvSpPr>
          <p:spPr>
            <a:xfrm>
              <a:off x="1190873" y="1272728"/>
              <a:ext cx="156497" cy="19463"/>
            </a:xfrm>
            <a:custGeom>
              <a:avLst/>
              <a:gdLst/>
              <a:ahLst/>
              <a:cxnLst/>
              <a:rect l="l" t="t" r="r" b="b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31;p63">
              <a:extLst>
                <a:ext uri="{FF2B5EF4-FFF2-40B4-BE49-F238E27FC236}">
                  <a16:creationId xmlns:a16="http://schemas.microsoft.com/office/drawing/2014/main" id="{DF1B86F7-961B-47E5-A622-93FFC0E394E3}"/>
                </a:ext>
              </a:extLst>
            </p:cNvPr>
            <p:cNvSpPr/>
            <p:nvPr/>
          </p:nvSpPr>
          <p:spPr>
            <a:xfrm>
              <a:off x="1367655" y="1479954"/>
              <a:ext cx="145486" cy="16935"/>
            </a:xfrm>
            <a:custGeom>
              <a:avLst/>
              <a:gdLst/>
              <a:ahLst/>
              <a:cxnLst/>
              <a:rect l="l" t="t" r="r" b="b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32;p63">
              <a:extLst>
                <a:ext uri="{FF2B5EF4-FFF2-40B4-BE49-F238E27FC236}">
                  <a16:creationId xmlns:a16="http://schemas.microsoft.com/office/drawing/2014/main" id="{E13BA00E-6DF2-41F2-A396-421684C0A4C3}"/>
                </a:ext>
              </a:extLst>
            </p:cNvPr>
            <p:cNvSpPr/>
            <p:nvPr/>
          </p:nvSpPr>
          <p:spPr>
            <a:xfrm>
              <a:off x="1190873" y="1310786"/>
              <a:ext cx="156497" cy="19478"/>
            </a:xfrm>
            <a:custGeom>
              <a:avLst/>
              <a:gdLst/>
              <a:ahLst/>
              <a:cxnLst/>
              <a:rect l="l" t="t" r="r" b="b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3;p63">
              <a:extLst>
                <a:ext uri="{FF2B5EF4-FFF2-40B4-BE49-F238E27FC236}">
                  <a16:creationId xmlns:a16="http://schemas.microsoft.com/office/drawing/2014/main" id="{C1C77D0C-F54A-44B1-A935-E6CD4E444447}"/>
                </a:ext>
              </a:extLst>
            </p:cNvPr>
            <p:cNvSpPr/>
            <p:nvPr/>
          </p:nvSpPr>
          <p:spPr>
            <a:xfrm>
              <a:off x="1368493" y="1235507"/>
              <a:ext cx="147191" cy="225013"/>
            </a:xfrm>
            <a:custGeom>
              <a:avLst/>
              <a:gdLst/>
              <a:ahLst/>
              <a:cxnLst/>
              <a:rect l="l" t="t" r="r" b="b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4;p63">
              <a:extLst>
                <a:ext uri="{FF2B5EF4-FFF2-40B4-BE49-F238E27FC236}">
                  <a16:creationId xmlns:a16="http://schemas.microsoft.com/office/drawing/2014/main" id="{D85AFD33-CDE8-4EC7-BB53-152BE1BC663C}"/>
                </a:ext>
              </a:extLst>
            </p:cNvPr>
            <p:cNvSpPr/>
            <p:nvPr/>
          </p:nvSpPr>
          <p:spPr>
            <a:xfrm>
              <a:off x="1195107" y="1347154"/>
              <a:ext cx="153953" cy="137049"/>
            </a:xfrm>
            <a:custGeom>
              <a:avLst/>
              <a:gdLst/>
              <a:ahLst/>
              <a:cxnLst/>
              <a:rect l="l" t="t" r="r" b="b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1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41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253" name="Google Shape;1253;p4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41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" name="Obrázek 37" descr="Sběrný dvůr - Oficiální stránky obce Tišice">
            <a:extLst>
              <a:ext uri="{FF2B5EF4-FFF2-40B4-BE49-F238E27FC236}">
                <a16:creationId xmlns:a16="http://schemas.microsoft.com/office/drawing/2014/main" id="{1FB06C61-14C1-43FF-AA4F-90B734B1F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1" y="485432"/>
            <a:ext cx="6643477" cy="422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445</Words>
  <Application>Microsoft Office PowerPoint</Application>
  <PresentationFormat>Předvádění na obrazovce (16:9)</PresentationFormat>
  <Paragraphs>111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Avenir Next LT Pro Light</vt:lpstr>
      <vt:lpstr>Gill Sans Nova Cond</vt:lpstr>
      <vt:lpstr>Arial</vt:lpstr>
      <vt:lpstr>Arial Nova Light</vt:lpstr>
      <vt:lpstr>Nunito</vt:lpstr>
      <vt:lpstr>Nanum Pen Script</vt:lpstr>
      <vt:lpstr>Gill Sans MT Condensed</vt:lpstr>
      <vt:lpstr>Arial Black</vt:lpstr>
      <vt:lpstr>World Environment Day by Slidesgo</vt:lpstr>
      <vt:lpstr>Eliminace odpadu</vt:lpstr>
      <vt:lpstr>Prezentace aplikace PowerPoint</vt:lpstr>
      <vt:lpstr>Prezentace aplikace PowerPoint</vt:lpstr>
      <vt:lpstr>Textil</vt:lpstr>
      <vt:lpstr>Prezentace aplikace PowerPoint</vt:lpstr>
      <vt:lpstr>RE-USE</vt:lpstr>
      <vt:lpstr>Sběrné dvory</vt:lpstr>
      <vt:lpstr>Co odkládat do sběrného dvora?</vt:lpstr>
      <vt:lpstr>Prezentace aplikace PowerPoint</vt:lpstr>
      <vt:lpstr>PET-lahví</vt:lpstr>
      <vt:lpstr>POZITIVA</vt:lpstr>
      <vt:lpstr>Bezobalové nakupování</vt:lpstr>
      <vt:lpstr>Bezobal. obchody</vt:lpstr>
      <vt:lpstr>Bezobalu</vt:lpstr>
      <vt:lpstr>Zlín</vt:lpstr>
      <vt:lpstr>Další druhy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Eliminace odpadu</dc:title>
  <dc:creator>Zuzana Sochorová</dc:creator>
  <cp:lastModifiedBy>Zuzana Sochorová</cp:lastModifiedBy>
  <cp:revision>9</cp:revision>
  <dcterms:modified xsi:type="dcterms:W3CDTF">2022-01-31T14:58:20Z</dcterms:modified>
</cp:coreProperties>
</file>